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1"/>
  </p:notesMasterIdLst>
  <p:sldIdLst>
    <p:sldId id="279" r:id="rId3"/>
    <p:sldId id="297" r:id="rId4"/>
    <p:sldId id="298" r:id="rId5"/>
    <p:sldId id="318" r:id="rId6"/>
    <p:sldId id="303" r:id="rId7"/>
    <p:sldId id="304" r:id="rId8"/>
    <p:sldId id="305" r:id="rId9"/>
    <p:sldId id="320" r:id="rId10"/>
    <p:sldId id="307" r:id="rId11"/>
    <p:sldId id="308" r:id="rId12"/>
    <p:sldId id="321" r:id="rId13"/>
    <p:sldId id="311" r:id="rId14"/>
    <p:sldId id="312" r:id="rId15"/>
    <p:sldId id="322" r:id="rId16"/>
    <p:sldId id="314" r:id="rId17"/>
    <p:sldId id="323" r:id="rId18"/>
    <p:sldId id="316" r:id="rId19"/>
    <p:sldId id="317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C3E764B6-3349-7446-97D0-77A2E5ECBD10}">
          <p14:sldIdLst>
            <p14:sldId id="279"/>
            <p14:sldId id="297"/>
            <p14:sldId id="298"/>
            <p14:sldId id="318"/>
            <p14:sldId id="303"/>
            <p14:sldId id="304"/>
            <p14:sldId id="305"/>
            <p14:sldId id="320"/>
            <p14:sldId id="307"/>
            <p14:sldId id="308"/>
            <p14:sldId id="321"/>
            <p14:sldId id="311"/>
            <p14:sldId id="312"/>
            <p14:sldId id="322"/>
            <p14:sldId id="314"/>
            <p14:sldId id="323"/>
            <p14:sldId id="316"/>
            <p14:sldId id="31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7F08"/>
    <a:srgbClr val="08F1F4"/>
    <a:srgbClr val="0C0588"/>
    <a:srgbClr val="0AE9F5"/>
    <a:srgbClr val="00C9DC"/>
    <a:srgbClr val="969696"/>
    <a:srgbClr val="254FEB"/>
    <a:srgbClr val="F0F5FC"/>
    <a:srgbClr val="0A3CF5"/>
    <a:srgbClr val="0A06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6"/>
    <p:restoredTop sz="96405"/>
  </p:normalViewPr>
  <p:slideViewPr>
    <p:cSldViewPr snapToGrid="0" snapToObjects="1">
      <p:cViewPr>
        <p:scale>
          <a:sx n="66" d="100"/>
          <a:sy n="66" d="100"/>
        </p:scale>
        <p:origin x="1308" y="10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66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A1F87-F110-1C45-9864-1659D3ED58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39FF4-4997-9F4F-A2B0-9107E5679A8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/Users/francesliu/Library/Containers/com.tencent.xinWeChat/Data/Library/Application Support/com.tencent.xinWeChat/2.0b4.0.9/b76063dd929128abacbe771c150456ce/Message/MessageTemp/cb658cc32c427923f1d8a81f02842996/File/主画面转曲.jpg主画面转曲"/>
          <p:cNvPicPr>
            <a:picLocks noChangeAspect="1"/>
          </p:cNvPicPr>
          <p:nvPr userDrawn="1"/>
        </p:nvPicPr>
        <p:blipFill>
          <a:blip r:embed="rId2"/>
          <a:srcRect l="5" r="5"/>
          <a:stretch>
            <a:fillRect/>
          </a:stretch>
        </p:blipFill>
        <p:spPr>
          <a:xfrm>
            <a:off x="635" y="0"/>
            <a:ext cx="12190730" cy="6858000"/>
          </a:xfrm>
          <a:prstGeom prst="rect">
            <a:avLst/>
          </a:prstGeom>
        </p:spPr>
      </p:pic>
      <p:sp>
        <p:nvSpPr>
          <p:cNvPr id="37" name="标题 1"/>
          <p:cNvSpPr>
            <a:spLocks noGrp="1"/>
          </p:cNvSpPr>
          <p:nvPr>
            <p:ph type="ctrTitle" hasCustomPrompt="1"/>
          </p:nvPr>
        </p:nvSpPr>
        <p:spPr>
          <a:xfrm>
            <a:off x="1157605" y="1861820"/>
            <a:ext cx="9876790" cy="1758950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6000" b="1" i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kumimoji="1" lang="zh-CN" altLang="en-US" dirty="0"/>
              <a:t>单击此处编辑作品名称</a:t>
            </a:r>
            <a:endParaRPr kumimoji="1" lang="zh-CN" altLang="en-US" dirty="0"/>
          </a:p>
        </p:txBody>
      </p:sp>
      <p:sp>
        <p:nvSpPr>
          <p:cNvPr id="38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4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4" hasCustomPrompt="1"/>
          </p:nvPr>
        </p:nvSpPr>
        <p:spPr>
          <a:xfrm>
            <a:off x="5099050" y="4641215"/>
            <a:ext cx="3993515" cy="290195"/>
          </a:xfrm>
        </p:spPr>
        <p:txBody>
          <a:bodyPr anchor="t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2000">
                <a:latin typeface="+mj-ea"/>
                <a:ea typeface="+mj-ea"/>
              </a:defRPr>
            </a:lvl3pPr>
            <a:lvl4pPr>
              <a:defRPr sz="2000">
                <a:latin typeface="+mj-ea"/>
                <a:ea typeface="+mj-ea"/>
              </a:defRPr>
            </a:lvl4pPr>
            <a:lvl5pPr>
              <a:defRPr sz="2000">
                <a:latin typeface="+mj-ea"/>
                <a:ea typeface="+mj-ea"/>
              </a:defRPr>
            </a:lvl5pPr>
          </a:lstStyle>
          <a:p>
            <a:pPr lvl="0"/>
            <a:r>
              <a:rPr kumimoji="1" lang="zh-CN" altLang="en-US" dirty="0"/>
              <a:t>编辑队伍名称</a:t>
            </a:r>
            <a:r>
              <a:rPr kumimoji="1" lang="en-US" altLang="zh-CN" dirty="0"/>
              <a:t> </a:t>
            </a:r>
            <a:r>
              <a:rPr kumimoji="1" lang="zh-CN" altLang="en-US" dirty="0"/>
              <a:t>禁止出现学校和</a:t>
            </a:r>
            <a:r>
              <a:rPr kumimoji="1" lang="zh-CN" altLang="en-US" dirty="0"/>
              <a:t>成员信息</a:t>
            </a:r>
            <a:endParaRPr kumimoji="1" lang="zh-CN" altLang="en-US" dirty="0"/>
          </a:p>
        </p:txBody>
      </p:sp>
      <p:sp>
        <p:nvSpPr>
          <p:cNvPr id="7" name="文本占位符 9"/>
          <p:cNvSpPr>
            <a:spLocks noGrp="1"/>
          </p:cNvSpPr>
          <p:nvPr>
            <p:ph type="body" sz="quarter" idx="20" hasCustomPrompt="1"/>
          </p:nvPr>
        </p:nvSpPr>
        <p:spPr>
          <a:xfrm>
            <a:off x="5099050" y="5077460"/>
            <a:ext cx="3992880" cy="290195"/>
          </a:xfrm>
        </p:spPr>
        <p:txBody>
          <a:bodyPr anchor="t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2000">
                <a:latin typeface="+mj-ea"/>
                <a:ea typeface="+mj-ea"/>
              </a:defRPr>
            </a:lvl3pPr>
            <a:lvl4pPr>
              <a:defRPr sz="2000">
                <a:latin typeface="+mj-ea"/>
                <a:ea typeface="+mj-ea"/>
              </a:defRPr>
            </a:lvl4pPr>
            <a:lvl5pPr>
              <a:defRPr sz="2000">
                <a:latin typeface="+mj-ea"/>
                <a:ea typeface="+mj-ea"/>
              </a:defRPr>
            </a:lvl5pPr>
          </a:lstStyle>
          <a:p>
            <a:pPr lvl="0"/>
            <a:r>
              <a:rPr kumimoji="1" lang="zh-CN" altLang="en-US" dirty="0"/>
              <a:t>编辑完成日期</a:t>
            </a:r>
            <a:r>
              <a:rPr kumimoji="1" lang="en-US" altLang="zh-CN" dirty="0"/>
              <a:t> </a:t>
            </a:r>
            <a:r>
              <a:rPr kumimoji="1" lang="zh-CN" altLang="en-US" dirty="0">
                <a:sym typeface="+mn-ea"/>
              </a:rPr>
              <a:t>禁止出现学校和成员信息</a:t>
            </a:r>
            <a:endParaRPr kumimoji="1" lang="zh-CN" altLang="en-US" dirty="0"/>
          </a:p>
          <a:p>
            <a:pPr lvl="0"/>
            <a:endParaRPr kumimoji="1" lang="en-US" altLang="zh-CN" dirty="0"/>
          </a:p>
        </p:txBody>
      </p:sp>
      <p:sp>
        <p:nvSpPr>
          <p:cNvPr id="9" name="文本占位符 9"/>
          <p:cNvSpPr>
            <a:spLocks noGrp="1"/>
          </p:cNvSpPr>
          <p:nvPr>
            <p:ph type="body" sz="quarter" idx="22" hasCustomPrompt="1"/>
          </p:nvPr>
        </p:nvSpPr>
        <p:spPr>
          <a:xfrm>
            <a:off x="3937218" y="4640664"/>
            <a:ext cx="1161805" cy="290369"/>
          </a:xfrm>
        </p:spPr>
        <p:txBody>
          <a:bodyPr anchor="t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2000">
                <a:latin typeface="+mj-ea"/>
                <a:ea typeface="+mj-ea"/>
              </a:defRPr>
            </a:lvl3pPr>
            <a:lvl4pPr>
              <a:defRPr sz="2000">
                <a:latin typeface="+mj-ea"/>
                <a:ea typeface="+mj-ea"/>
              </a:defRPr>
            </a:lvl4pPr>
            <a:lvl5pPr>
              <a:defRPr sz="2000">
                <a:latin typeface="+mj-ea"/>
                <a:ea typeface="+mj-ea"/>
              </a:defRPr>
            </a:lvl5pPr>
          </a:lstStyle>
          <a:p>
            <a:pPr lvl="0"/>
            <a:r>
              <a:rPr kumimoji="1" lang="zh-CN" altLang="en-US" dirty="0"/>
              <a:t>参赛团队：</a:t>
            </a:r>
            <a:endParaRPr kumimoji="1" lang="zh-CN" altLang="en-US" dirty="0"/>
          </a:p>
        </p:txBody>
      </p:sp>
      <p:sp>
        <p:nvSpPr>
          <p:cNvPr id="54" name="文本占位符 9"/>
          <p:cNvSpPr>
            <a:spLocks noGrp="1"/>
          </p:cNvSpPr>
          <p:nvPr>
            <p:ph type="body" sz="quarter" idx="25" hasCustomPrompt="1"/>
          </p:nvPr>
        </p:nvSpPr>
        <p:spPr>
          <a:xfrm>
            <a:off x="3937218" y="5077480"/>
            <a:ext cx="1161805" cy="290371"/>
          </a:xfrm>
        </p:spPr>
        <p:txBody>
          <a:bodyPr anchor="t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2000">
                <a:latin typeface="+mj-ea"/>
                <a:ea typeface="+mj-ea"/>
              </a:defRPr>
            </a:lvl3pPr>
            <a:lvl4pPr>
              <a:defRPr sz="2000">
                <a:latin typeface="+mj-ea"/>
                <a:ea typeface="+mj-ea"/>
              </a:defRPr>
            </a:lvl4pPr>
            <a:lvl5pPr>
              <a:defRPr sz="2000">
                <a:latin typeface="+mj-ea"/>
                <a:ea typeface="+mj-ea"/>
              </a:defRPr>
            </a:lvl5pPr>
          </a:lstStyle>
          <a:p>
            <a:pPr lvl="0"/>
            <a:r>
              <a:rPr kumimoji="1" lang="zh-CN" altLang="en-US" dirty="0"/>
              <a:t>完成日期：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29218" y="1445886"/>
            <a:ext cx="11133563" cy="4622027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  <a:lvl2pPr>
              <a:defRPr b="0" i="0">
                <a:solidFill>
                  <a:srgbClr val="090509"/>
                </a:solidFill>
                <a:latin typeface="+mn-ea"/>
                <a:ea typeface="+mn-ea"/>
              </a:defRPr>
            </a:lvl2pPr>
            <a:lvl3pPr>
              <a:defRPr b="0" i="0">
                <a:solidFill>
                  <a:srgbClr val="090509"/>
                </a:solidFill>
                <a:latin typeface="+mn-ea"/>
                <a:ea typeface="+mn-ea"/>
              </a:defRPr>
            </a:lvl3pPr>
            <a:lvl4pPr>
              <a:defRPr b="0" i="0">
                <a:solidFill>
                  <a:srgbClr val="090509"/>
                </a:solidFill>
                <a:latin typeface="+mn-ea"/>
                <a:ea typeface="+mn-ea"/>
              </a:defRPr>
            </a:lvl4pPr>
            <a:lvl5pPr>
              <a:defRPr b="0" i="0">
                <a:solidFill>
                  <a:srgbClr val="090509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  <a:cs typeface="+mj-ea"/>
              </a:defRPr>
            </a:lvl1pPr>
          </a:lstStyle>
          <a:p>
            <a:r>
              <a:rPr lang="en-US" altLang="zh-CN" dirty="0"/>
              <a:t>2.2 XX</a:t>
            </a:r>
            <a:r>
              <a:rPr lang="zh-CN" altLang="en-US" dirty="0"/>
              <a:t>亮点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/Users/francesliu/Library/Containers/com.tencent.xinWeChat/Data/Library/Application Support/com.tencent.xinWeChat/2.0b4.0.9/b76063dd929128abacbe771c150456ce/Message/MessageTemp/cb658cc32c427923f1d8a81f02842996/File/主画面转曲.jpg主画面转曲"/>
          <p:cNvPicPr>
            <a:picLocks noChangeAspect="1"/>
          </p:cNvPicPr>
          <p:nvPr userDrawn="1"/>
        </p:nvPicPr>
        <p:blipFill>
          <a:blip r:embed="rId2"/>
          <a:srcRect l="5" r="5"/>
          <a:stretch>
            <a:fillRect/>
          </a:stretch>
        </p:blipFill>
        <p:spPr>
          <a:xfrm>
            <a:off x="635" y="0"/>
            <a:ext cx="12190730" cy="6858000"/>
          </a:xfrm>
          <a:prstGeom prst="rect">
            <a:avLst/>
          </a:prstGeom>
        </p:spPr>
      </p:pic>
      <p:sp>
        <p:nvSpPr>
          <p:cNvPr id="15" name="标题 1"/>
          <p:cNvSpPr txBox="1"/>
          <p:nvPr userDrawn="1">
            <p:custDataLst>
              <p:tags r:id="rId3"/>
            </p:custDataLst>
          </p:nvPr>
        </p:nvSpPr>
        <p:spPr>
          <a:xfrm>
            <a:off x="2316480" y="2591380"/>
            <a:ext cx="2661920" cy="838835"/>
          </a:xfrm>
          <a:prstGeom prst="rect">
            <a:avLst/>
          </a:prstGeom>
          <a:noFill/>
        </p:spPr>
        <p:txBody>
          <a:bodyPr vert="horz" wrap="square" lIns="9000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zh-CN" sz="5400" b="1" cap="none" spc="0" dirty="0">
                <a:ln w="6600">
                  <a:noFill/>
                  <a:prstDash val="solid"/>
                </a:ln>
                <a:solidFill>
                  <a:schemeClr val="bg1"/>
                </a:solidFill>
                <a:effectLst/>
              </a:rPr>
              <a:t>Part 03</a:t>
            </a:r>
            <a:endParaRPr kumimoji="1" lang="en-US" altLang="zh-CN" sz="5400" b="1" cap="none" spc="0" dirty="0">
              <a:ln w="6600">
                <a:noFill/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6" name="文本占位符 17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192421" y="2453241"/>
            <a:ext cx="4304799" cy="1115113"/>
          </a:xfrm>
        </p:spPr>
        <p:txBody>
          <a:bodyPr lIns="90000" anchor="ctr">
            <a:noAutofit/>
          </a:bodyPr>
          <a:lstStyle>
            <a:lvl1pPr marL="0" indent="0" algn="l">
              <a:buNone/>
              <a:defRPr sz="6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技术难点</a:t>
            </a:r>
            <a:endParaRPr kumimoji="1"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2330450" y="3770630"/>
            <a:ext cx="7531100" cy="972185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140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CN" altLang="en-US" dirty="0"/>
              <a:t>单击编辑文本，文字是您思想的提炼，为了最终演示的良好效果，请尽量言简意赅的阐述观点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29218" y="1445886"/>
            <a:ext cx="11133563" cy="4622027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  <a:lvl2pPr>
              <a:defRPr b="0" i="0">
                <a:solidFill>
                  <a:srgbClr val="090509"/>
                </a:solidFill>
                <a:latin typeface="+mn-ea"/>
                <a:ea typeface="+mn-ea"/>
              </a:defRPr>
            </a:lvl2pPr>
            <a:lvl3pPr>
              <a:defRPr b="0" i="0">
                <a:solidFill>
                  <a:srgbClr val="090509"/>
                </a:solidFill>
                <a:latin typeface="+mn-ea"/>
                <a:ea typeface="+mn-ea"/>
              </a:defRPr>
            </a:lvl3pPr>
            <a:lvl4pPr>
              <a:defRPr b="0" i="0">
                <a:solidFill>
                  <a:srgbClr val="090509"/>
                </a:solidFill>
                <a:latin typeface="+mn-ea"/>
                <a:ea typeface="+mn-ea"/>
              </a:defRPr>
            </a:lvl4pPr>
            <a:lvl5pPr>
              <a:defRPr b="0" i="0">
                <a:solidFill>
                  <a:srgbClr val="090509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  <a:cs typeface="+mj-ea"/>
              </a:defRPr>
            </a:lvl1pPr>
          </a:lstStyle>
          <a:p>
            <a:r>
              <a:rPr lang="en-US" altLang="zh-CN" dirty="0"/>
              <a:t>3.1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29218" y="1445886"/>
            <a:ext cx="11133563" cy="4622027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  <a:lvl2pPr>
              <a:defRPr b="0" i="0">
                <a:solidFill>
                  <a:srgbClr val="090509"/>
                </a:solidFill>
                <a:latin typeface="+mn-ea"/>
                <a:ea typeface="+mn-ea"/>
              </a:defRPr>
            </a:lvl2pPr>
            <a:lvl3pPr>
              <a:defRPr b="0" i="0">
                <a:solidFill>
                  <a:srgbClr val="090509"/>
                </a:solidFill>
                <a:latin typeface="+mn-ea"/>
                <a:ea typeface="+mn-ea"/>
              </a:defRPr>
            </a:lvl3pPr>
            <a:lvl4pPr>
              <a:defRPr b="0" i="0">
                <a:solidFill>
                  <a:srgbClr val="090509"/>
                </a:solidFill>
                <a:latin typeface="+mn-ea"/>
                <a:ea typeface="+mn-ea"/>
              </a:defRPr>
            </a:lvl4pPr>
            <a:lvl5pPr>
              <a:defRPr b="0" i="0">
                <a:solidFill>
                  <a:srgbClr val="090509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  <a:cs typeface="+mj-ea"/>
              </a:defRPr>
            </a:lvl1pPr>
          </a:lstStyle>
          <a:p>
            <a:r>
              <a:rPr lang="en-US" altLang="zh-CN" dirty="0"/>
              <a:t>3.2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/Users/francesliu/Library/Containers/com.tencent.xinWeChat/Data/Library/Application Support/com.tencent.xinWeChat/2.0b4.0.9/b76063dd929128abacbe771c150456ce/Message/MessageTemp/cb658cc32c427923f1d8a81f02842996/File/主画面转曲.jpg主画面转曲"/>
          <p:cNvPicPr>
            <a:picLocks noChangeAspect="1"/>
          </p:cNvPicPr>
          <p:nvPr userDrawn="1"/>
        </p:nvPicPr>
        <p:blipFill>
          <a:blip r:embed="rId2"/>
          <a:srcRect l="5" r="5"/>
          <a:stretch>
            <a:fillRect/>
          </a:stretch>
        </p:blipFill>
        <p:spPr>
          <a:xfrm>
            <a:off x="635" y="0"/>
            <a:ext cx="12190730" cy="6858000"/>
          </a:xfrm>
          <a:prstGeom prst="rect">
            <a:avLst/>
          </a:prstGeom>
        </p:spPr>
      </p:pic>
      <p:sp>
        <p:nvSpPr>
          <p:cNvPr id="15" name="标题 1"/>
          <p:cNvSpPr txBox="1"/>
          <p:nvPr userDrawn="1">
            <p:custDataLst>
              <p:tags r:id="rId3"/>
            </p:custDataLst>
          </p:nvPr>
        </p:nvSpPr>
        <p:spPr>
          <a:xfrm>
            <a:off x="2316480" y="2591380"/>
            <a:ext cx="2661920" cy="838835"/>
          </a:xfrm>
          <a:prstGeom prst="rect">
            <a:avLst/>
          </a:prstGeom>
          <a:noFill/>
        </p:spPr>
        <p:txBody>
          <a:bodyPr vert="horz" wrap="square" lIns="9000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zh-CN" sz="5400" b="1" cap="none" spc="0" dirty="0">
                <a:ln w="6600">
                  <a:noFill/>
                  <a:prstDash val="solid"/>
                </a:ln>
                <a:solidFill>
                  <a:schemeClr val="bg1"/>
                </a:solidFill>
                <a:effectLst/>
              </a:rPr>
              <a:t>Part 04</a:t>
            </a:r>
            <a:endParaRPr kumimoji="1" lang="en-US" altLang="zh-CN" sz="5400" b="1" cap="none" spc="0" dirty="0">
              <a:ln w="6600">
                <a:noFill/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6" name="文本占位符 17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192421" y="2453241"/>
            <a:ext cx="4304799" cy="1115113"/>
          </a:xfrm>
        </p:spPr>
        <p:txBody>
          <a:bodyPr lIns="90000" anchor="ctr">
            <a:noAutofit/>
          </a:bodyPr>
          <a:lstStyle>
            <a:lvl1pPr marL="0" indent="0" algn="l">
              <a:buNone/>
              <a:defRPr sz="6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项目测试</a:t>
            </a:r>
            <a:endParaRPr kumimoji="1"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2330450" y="3770630"/>
            <a:ext cx="7531100" cy="972185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140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CN" altLang="en-US" dirty="0"/>
              <a:t>单击编辑文本，文字是您思想的提炼，为了最终演示的良好效果，请尽量言简意赅的阐述观点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29218" y="1445886"/>
            <a:ext cx="11133563" cy="4622027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  <a:lvl2pPr>
              <a:defRPr b="0" i="0">
                <a:solidFill>
                  <a:srgbClr val="090509"/>
                </a:solidFill>
                <a:latin typeface="+mn-ea"/>
                <a:ea typeface="+mn-ea"/>
              </a:defRPr>
            </a:lvl2pPr>
            <a:lvl3pPr>
              <a:defRPr b="0" i="0">
                <a:solidFill>
                  <a:srgbClr val="090509"/>
                </a:solidFill>
                <a:latin typeface="+mn-ea"/>
                <a:ea typeface="+mn-ea"/>
              </a:defRPr>
            </a:lvl3pPr>
            <a:lvl4pPr>
              <a:defRPr b="0" i="0">
                <a:solidFill>
                  <a:srgbClr val="090509"/>
                </a:solidFill>
                <a:latin typeface="+mn-ea"/>
                <a:ea typeface="+mn-ea"/>
              </a:defRPr>
            </a:lvl4pPr>
            <a:lvl5pPr>
              <a:defRPr b="0" i="0">
                <a:solidFill>
                  <a:srgbClr val="090509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  <a:cs typeface="+mj-ea"/>
              </a:defRPr>
            </a:lvl1pPr>
          </a:lstStyle>
          <a:p>
            <a:r>
              <a:rPr lang="en-US" altLang="zh-CN" dirty="0"/>
              <a:t>4.1 </a:t>
            </a:r>
            <a:r>
              <a:rPr lang="zh-CN" altLang="en-US" dirty="0"/>
              <a:t>项目测试结果说明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/Users/francesliu/Library/Containers/com.tencent.xinWeChat/Data/Library/Application Support/com.tencent.xinWeChat/2.0b4.0.9/b76063dd929128abacbe771c150456ce/Message/MessageTemp/cb658cc32c427923f1d8a81f02842996/File/主画面转曲.jpg主画面转曲"/>
          <p:cNvPicPr>
            <a:picLocks noChangeAspect="1"/>
          </p:cNvPicPr>
          <p:nvPr userDrawn="1"/>
        </p:nvPicPr>
        <p:blipFill>
          <a:blip r:embed="rId2"/>
          <a:srcRect l="5" r="5"/>
          <a:stretch>
            <a:fillRect/>
          </a:stretch>
        </p:blipFill>
        <p:spPr>
          <a:xfrm>
            <a:off x="635" y="0"/>
            <a:ext cx="1219073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15" name="标题 1"/>
          <p:cNvSpPr txBox="1"/>
          <p:nvPr userDrawn="1">
            <p:custDataLst>
              <p:tags r:id="rId3"/>
            </p:custDataLst>
          </p:nvPr>
        </p:nvSpPr>
        <p:spPr>
          <a:xfrm>
            <a:off x="2316480" y="2591380"/>
            <a:ext cx="2661920" cy="838835"/>
          </a:xfrm>
          <a:prstGeom prst="rect">
            <a:avLst/>
          </a:prstGeom>
          <a:noFill/>
        </p:spPr>
        <p:txBody>
          <a:bodyPr vert="horz" wrap="square" lIns="9000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zh-CN" sz="5400" b="1" cap="none" spc="0" dirty="0">
                <a:ln w="6600">
                  <a:noFill/>
                  <a:prstDash val="solid"/>
                </a:ln>
                <a:solidFill>
                  <a:schemeClr val="bg1"/>
                </a:solidFill>
                <a:effectLst/>
              </a:rPr>
              <a:t>Part 05</a:t>
            </a:r>
            <a:endParaRPr kumimoji="1" lang="en-US" altLang="zh-CN" sz="5400" b="1" cap="none" spc="0" dirty="0">
              <a:ln w="6600">
                <a:noFill/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6" name="文本占位符 17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192421" y="2453241"/>
            <a:ext cx="4304799" cy="1115113"/>
          </a:xfrm>
        </p:spPr>
        <p:txBody>
          <a:bodyPr lIns="90000" anchor="ctr">
            <a:noAutofit/>
          </a:bodyPr>
          <a:lstStyle>
            <a:lvl1pPr marL="0" indent="0" algn="l">
              <a:buNone/>
              <a:defRPr sz="6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作品演示</a:t>
            </a:r>
            <a:endParaRPr kumimoji="1"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2330450" y="3770630"/>
            <a:ext cx="7531100" cy="972185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140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CN" altLang="en-US" dirty="0"/>
              <a:t>单击编辑文本，文字是您思想的提炼，为了最终演示的良好效果，请尽量言简意赅的阐述观点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媒体占位符 5"/>
          <p:cNvSpPr>
            <a:spLocks noGrp="1"/>
          </p:cNvSpPr>
          <p:nvPr>
            <p:ph type="media" sz="quarter" idx="15"/>
          </p:nvPr>
        </p:nvSpPr>
        <p:spPr>
          <a:xfrm>
            <a:off x="529218" y="1419861"/>
            <a:ext cx="11133563" cy="4648052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</a:lstStyle>
          <a:p>
            <a:endParaRPr kumimoji="1" lang="zh-CN" altLang="en-US"/>
          </a:p>
        </p:txBody>
      </p:sp>
      <p:sp>
        <p:nvSpPr>
          <p:cNvPr id="8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  <a:cs typeface="+mj-ea"/>
              </a:defRPr>
            </a:lvl1pPr>
          </a:lstStyle>
          <a:p>
            <a:r>
              <a:rPr lang="en-US" altLang="zh-CN" dirty="0"/>
              <a:t>5.1 </a:t>
            </a:r>
            <a:r>
              <a:rPr lang="zh-CN" altLang="en-US" dirty="0"/>
              <a:t>作品演示播放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/Users/francesliu/Library/Containers/com.tencent.xinWeChat/Data/Library/Application Support/com.tencent.xinWeChat/2.0b4.0.9/b76063dd929128abacbe771c150456ce/Message/MessageTemp/cb658cc32c427923f1d8a81f02842996/File/主画面转曲.jpg主画面转曲"/>
          <p:cNvPicPr>
            <a:picLocks noChangeAspect="1"/>
          </p:cNvPicPr>
          <p:nvPr userDrawn="1"/>
        </p:nvPicPr>
        <p:blipFill>
          <a:blip r:embed="rId2"/>
          <a:srcRect l="5" r="5"/>
          <a:stretch>
            <a:fillRect/>
          </a:stretch>
        </p:blipFill>
        <p:spPr>
          <a:xfrm>
            <a:off x="635" y="0"/>
            <a:ext cx="12190730" cy="6858000"/>
          </a:xfrm>
          <a:prstGeom prst="rect">
            <a:avLst/>
          </a:prstGeom>
        </p:spPr>
      </p:pic>
      <p:sp>
        <p:nvSpPr>
          <p:cNvPr id="37" name="标题 1"/>
          <p:cNvSpPr>
            <a:spLocks noGrp="1"/>
          </p:cNvSpPr>
          <p:nvPr>
            <p:ph type="ctrTitle" hasCustomPrompt="1"/>
          </p:nvPr>
        </p:nvSpPr>
        <p:spPr>
          <a:xfrm>
            <a:off x="1157605" y="1861820"/>
            <a:ext cx="9876790" cy="1758950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6000" b="1" i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kumimoji="1" lang="zh-CN" altLang="en-US" dirty="0"/>
              <a:t>单击此处编辑</a:t>
            </a:r>
            <a:r>
              <a:rPr kumimoji="1" lang="zh-CN" altLang="en-US" dirty="0"/>
              <a:t>结束语</a:t>
            </a:r>
            <a:endParaRPr kumimoji="1" lang="zh-CN" altLang="en-US" dirty="0"/>
          </a:p>
        </p:txBody>
      </p:sp>
      <p:sp>
        <p:nvSpPr>
          <p:cNvPr id="38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4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4" hasCustomPrompt="1"/>
          </p:nvPr>
        </p:nvSpPr>
        <p:spPr>
          <a:xfrm>
            <a:off x="5099050" y="4641215"/>
            <a:ext cx="3866515" cy="290195"/>
          </a:xfrm>
        </p:spPr>
        <p:txBody>
          <a:bodyPr anchor="t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2000">
                <a:latin typeface="+mj-ea"/>
                <a:ea typeface="+mj-ea"/>
              </a:defRPr>
            </a:lvl3pPr>
            <a:lvl4pPr>
              <a:defRPr sz="2000">
                <a:latin typeface="+mj-ea"/>
                <a:ea typeface="+mj-ea"/>
              </a:defRPr>
            </a:lvl4pPr>
            <a:lvl5pPr>
              <a:defRPr sz="2000">
                <a:latin typeface="+mj-ea"/>
                <a:ea typeface="+mj-ea"/>
              </a:defRPr>
            </a:lvl5pPr>
          </a:lstStyle>
          <a:p>
            <a:pPr lvl="0"/>
            <a:r>
              <a:rPr kumimoji="1" lang="zh-CN" altLang="en-US" dirty="0"/>
              <a:t>编辑队伍名称</a:t>
            </a:r>
            <a:r>
              <a:rPr kumimoji="1" lang="en-US" altLang="zh-CN" dirty="0"/>
              <a:t> </a:t>
            </a:r>
            <a:r>
              <a:rPr kumimoji="1" lang="zh-CN" altLang="en-US" dirty="0">
                <a:sym typeface="+mn-ea"/>
              </a:rPr>
              <a:t>禁止出现学校和成员信息</a:t>
            </a:r>
            <a:endParaRPr kumimoji="1" lang="zh-CN" altLang="en-US" dirty="0"/>
          </a:p>
          <a:p>
            <a:pPr lvl="0"/>
            <a:endParaRPr kumimoji="1" lang="zh-CN" altLang="en-US" dirty="0"/>
          </a:p>
        </p:txBody>
      </p:sp>
      <p:sp>
        <p:nvSpPr>
          <p:cNvPr id="7" name="文本占位符 9"/>
          <p:cNvSpPr>
            <a:spLocks noGrp="1"/>
          </p:cNvSpPr>
          <p:nvPr>
            <p:ph type="body" sz="quarter" idx="20" hasCustomPrompt="1"/>
          </p:nvPr>
        </p:nvSpPr>
        <p:spPr>
          <a:xfrm>
            <a:off x="5099050" y="5077460"/>
            <a:ext cx="3866515" cy="290195"/>
          </a:xfrm>
        </p:spPr>
        <p:txBody>
          <a:bodyPr anchor="t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2000">
                <a:latin typeface="+mj-ea"/>
                <a:ea typeface="+mj-ea"/>
              </a:defRPr>
            </a:lvl3pPr>
            <a:lvl4pPr>
              <a:defRPr sz="2000">
                <a:latin typeface="+mj-ea"/>
                <a:ea typeface="+mj-ea"/>
              </a:defRPr>
            </a:lvl4pPr>
            <a:lvl5pPr>
              <a:defRPr sz="2000">
                <a:latin typeface="+mj-ea"/>
                <a:ea typeface="+mj-ea"/>
              </a:defRPr>
            </a:lvl5pPr>
          </a:lstStyle>
          <a:p>
            <a:pPr lvl="0"/>
            <a:r>
              <a:rPr kumimoji="1" lang="zh-CN" altLang="en-US" dirty="0"/>
              <a:t>编辑完成日期</a:t>
            </a:r>
            <a:r>
              <a:rPr kumimoji="1" lang="en-US" altLang="zh-CN" dirty="0"/>
              <a:t> </a:t>
            </a:r>
            <a:r>
              <a:rPr kumimoji="1" lang="zh-CN" altLang="en-US" dirty="0">
                <a:sym typeface="+mn-ea"/>
              </a:rPr>
              <a:t>禁止出现学校和成员信息</a:t>
            </a:r>
            <a:endParaRPr kumimoji="1" lang="zh-CN" altLang="en-US" dirty="0"/>
          </a:p>
          <a:p>
            <a:pPr lvl="0"/>
            <a:endParaRPr kumimoji="1" lang="zh-CN" altLang="en-US" dirty="0"/>
          </a:p>
        </p:txBody>
      </p:sp>
      <p:sp>
        <p:nvSpPr>
          <p:cNvPr id="9" name="文本占位符 9"/>
          <p:cNvSpPr>
            <a:spLocks noGrp="1"/>
          </p:cNvSpPr>
          <p:nvPr>
            <p:ph type="body" sz="quarter" idx="22" hasCustomPrompt="1"/>
          </p:nvPr>
        </p:nvSpPr>
        <p:spPr>
          <a:xfrm>
            <a:off x="3937218" y="4640664"/>
            <a:ext cx="1161805" cy="290369"/>
          </a:xfrm>
        </p:spPr>
        <p:txBody>
          <a:bodyPr anchor="t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2000">
                <a:latin typeface="+mj-ea"/>
                <a:ea typeface="+mj-ea"/>
              </a:defRPr>
            </a:lvl3pPr>
            <a:lvl4pPr>
              <a:defRPr sz="2000">
                <a:latin typeface="+mj-ea"/>
                <a:ea typeface="+mj-ea"/>
              </a:defRPr>
            </a:lvl4pPr>
            <a:lvl5pPr>
              <a:defRPr sz="2000">
                <a:latin typeface="+mj-ea"/>
                <a:ea typeface="+mj-ea"/>
              </a:defRPr>
            </a:lvl5pPr>
          </a:lstStyle>
          <a:p>
            <a:pPr lvl="0"/>
            <a:r>
              <a:rPr kumimoji="1" lang="zh-CN" altLang="en-US" dirty="0"/>
              <a:t>参赛团队：</a:t>
            </a:r>
            <a:endParaRPr kumimoji="1" lang="zh-CN" altLang="en-US" dirty="0"/>
          </a:p>
        </p:txBody>
      </p:sp>
      <p:sp>
        <p:nvSpPr>
          <p:cNvPr id="54" name="文本占位符 9"/>
          <p:cNvSpPr>
            <a:spLocks noGrp="1"/>
          </p:cNvSpPr>
          <p:nvPr>
            <p:ph type="body" sz="quarter" idx="25" hasCustomPrompt="1"/>
          </p:nvPr>
        </p:nvSpPr>
        <p:spPr>
          <a:xfrm>
            <a:off x="3937218" y="5077480"/>
            <a:ext cx="1161805" cy="290371"/>
          </a:xfrm>
        </p:spPr>
        <p:txBody>
          <a:bodyPr anchor="t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2000">
                <a:latin typeface="+mj-ea"/>
                <a:ea typeface="+mj-ea"/>
              </a:defRPr>
            </a:lvl2pPr>
            <a:lvl3pPr>
              <a:defRPr sz="2000">
                <a:latin typeface="+mj-ea"/>
                <a:ea typeface="+mj-ea"/>
              </a:defRPr>
            </a:lvl3pPr>
            <a:lvl4pPr>
              <a:defRPr sz="2000">
                <a:latin typeface="+mj-ea"/>
                <a:ea typeface="+mj-ea"/>
              </a:defRPr>
            </a:lvl4pPr>
            <a:lvl5pPr>
              <a:defRPr sz="2000">
                <a:latin typeface="+mj-ea"/>
                <a:ea typeface="+mj-ea"/>
              </a:defRPr>
            </a:lvl5pPr>
          </a:lstStyle>
          <a:p>
            <a:pPr lvl="0"/>
            <a:r>
              <a:rPr kumimoji="1" lang="zh-CN" altLang="en-US" dirty="0"/>
              <a:t>完成日期：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grpSp>
        <p:nvGrpSpPr>
          <p:cNvPr id="105" name="组合 104"/>
          <p:cNvGrpSpPr/>
          <p:nvPr userDrawn="1"/>
        </p:nvGrpSpPr>
        <p:grpSpPr>
          <a:xfrm>
            <a:off x="364475" y="2361991"/>
            <a:ext cx="4978706" cy="1729076"/>
            <a:chOff x="342441" y="2221843"/>
            <a:chExt cx="4978706" cy="1729076"/>
          </a:xfrm>
        </p:grpSpPr>
        <p:sp>
          <p:nvSpPr>
            <p:cNvPr id="107" name="标题 1"/>
            <p:cNvSpPr txBox="1"/>
            <p:nvPr userDrawn="1">
              <p:custDataLst>
                <p:tags r:id="rId2"/>
              </p:custDataLst>
            </p:nvPr>
          </p:nvSpPr>
          <p:spPr>
            <a:xfrm>
              <a:off x="1168706" y="3243360"/>
              <a:ext cx="3326176" cy="70755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kern="1200">
                  <a:solidFill>
                    <a:schemeClr val="tx2">
                      <a:lumMod val="50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en-US" altLang="zh-CN" sz="4000" dirty="0">
                  <a:solidFill>
                    <a:schemeClr val="tx2">
                      <a:lumMod val="20000"/>
                      <a:lumOff val="80000"/>
                      <a:alpha val="30000"/>
                    </a:schemeClr>
                  </a:solidFill>
                </a:rPr>
                <a:t>CONTENTS</a:t>
              </a:r>
              <a:endParaRPr kumimoji="1" lang="en-US" altLang="zh-CN" sz="4000" dirty="0">
                <a:solidFill>
                  <a:schemeClr val="tx2">
                    <a:lumMod val="20000"/>
                    <a:lumOff val="80000"/>
                    <a:alpha val="30000"/>
                  </a:schemeClr>
                </a:solidFill>
              </a:endParaRPr>
            </a:p>
          </p:txBody>
        </p:sp>
        <p:sp>
          <p:nvSpPr>
            <p:cNvPr id="112" name="标题 1"/>
            <p:cNvSpPr txBox="1"/>
            <p:nvPr userDrawn="1">
              <p:custDataLst>
                <p:tags r:id="rId3"/>
              </p:custDataLst>
            </p:nvPr>
          </p:nvSpPr>
          <p:spPr>
            <a:xfrm>
              <a:off x="342441" y="2221843"/>
              <a:ext cx="4978706" cy="102151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kern="1200">
                  <a:solidFill>
                    <a:schemeClr val="tx2">
                      <a:lumMod val="50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kumimoji="1" lang="zh-CN" altLang="en-US" sz="6600" dirty="0">
                  <a:solidFill>
                    <a:srgbClr val="080A12"/>
                  </a:solidFill>
                </a:rPr>
                <a:t>目录</a:t>
              </a:r>
              <a:endParaRPr kumimoji="1" lang="zh-CN" altLang="en-US" sz="6600" dirty="0">
                <a:solidFill>
                  <a:srgbClr val="080A12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/Users/francesliu/Library/Containers/com.tencent.xinWeChat/Data/Library/Application Support/com.tencent.xinWeChat/2.0b4.0.9/b76063dd929128abacbe771c150456ce/Message/MessageTemp/cb658cc32c427923f1d8a81f02842996/File/主画面转曲.jpg主画面转曲"/>
          <p:cNvPicPr>
            <a:picLocks noChangeAspect="1"/>
          </p:cNvPicPr>
          <p:nvPr userDrawn="1"/>
        </p:nvPicPr>
        <p:blipFill>
          <a:blip r:embed="rId2"/>
          <a:srcRect l="5" r="5"/>
          <a:stretch>
            <a:fillRect/>
          </a:stretch>
        </p:blipFill>
        <p:spPr>
          <a:xfrm>
            <a:off x="635" y="0"/>
            <a:ext cx="1219073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28" name="标题 1"/>
          <p:cNvSpPr txBox="1"/>
          <p:nvPr userDrawn="1"/>
        </p:nvSpPr>
        <p:spPr>
          <a:xfrm>
            <a:off x="2316480" y="2591380"/>
            <a:ext cx="2661920" cy="838835"/>
          </a:xfrm>
          <a:prstGeom prst="rect">
            <a:avLst/>
          </a:prstGeom>
          <a:noFill/>
        </p:spPr>
        <p:txBody>
          <a:bodyPr vert="horz" wrap="square" lIns="9000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zh-CN" sz="5400" b="1" cap="none" spc="0" dirty="0">
                <a:ln w="6600">
                  <a:noFill/>
                  <a:prstDash val="solid"/>
                </a:ln>
                <a:solidFill>
                  <a:schemeClr val="bg1"/>
                </a:solidFill>
                <a:effectLst/>
              </a:rPr>
              <a:t>Part 01</a:t>
            </a:r>
            <a:endParaRPr kumimoji="1" lang="en-US" altLang="zh-CN" sz="5400" b="1" cap="none" spc="0" dirty="0">
              <a:ln w="6600">
                <a:noFill/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29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5192421" y="2453241"/>
            <a:ext cx="4304799" cy="1115113"/>
          </a:xfrm>
        </p:spPr>
        <p:txBody>
          <a:bodyPr lIns="90000" anchor="ctr">
            <a:noAutofit/>
          </a:bodyPr>
          <a:lstStyle>
            <a:lvl1pPr marL="0" indent="0" algn="l">
              <a:buNone/>
              <a:defRPr sz="6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项目介绍</a:t>
            </a:r>
            <a:endParaRPr kumimoji="1" lang="zh-CN" altLang="en-US" dirty="0"/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14" hasCustomPrompt="1"/>
          </p:nvPr>
        </p:nvSpPr>
        <p:spPr>
          <a:xfrm>
            <a:off x="2330450" y="3770630"/>
            <a:ext cx="7531100" cy="972185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140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CN" altLang="en-US" dirty="0"/>
              <a:t>单击编辑文本，文字是您思想的提炼，为了最终演示的良好效果，请尽量言简意赅的阐述观点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29218" y="1445886"/>
            <a:ext cx="11133563" cy="4622027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  <a:lvl2pPr>
              <a:defRPr b="0" i="0">
                <a:solidFill>
                  <a:srgbClr val="090509"/>
                </a:solidFill>
                <a:latin typeface="+mn-ea"/>
                <a:ea typeface="+mn-ea"/>
              </a:defRPr>
            </a:lvl2pPr>
            <a:lvl3pPr>
              <a:defRPr b="0" i="0">
                <a:solidFill>
                  <a:srgbClr val="090509"/>
                </a:solidFill>
                <a:latin typeface="+mn-ea"/>
                <a:ea typeface="+mn-ea"/>
              </a:defRPr>
            </a:lvl3pPr>
            <a:lvl4pPr>
              <a:defRPr b="0" i="0">
                <a:solidFill>
                  <a:srgbClr val="090509"/>
                </a:solidFill>
                <a:latin typeface="+mn-ea"/>
                <a:ea typeface="+mn-ea"/>
              </a:defRPr>
            </a:lvl4pPr>
            <a:lvl5pPr>
              <a:defRPr b="0" i="0">
                <a:solidFill>
                  <a:srgbClr val="090509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25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1.1 </a:t>
            </a:r>
            <a:r>
              <a:rPr lang="zh-CN" altLang="en-US" dirty="0"/>
              <a:t>设计背景</a:t>
            </a:r>
            <a:endParaRPr lang="zh-CN" altLang="en-US" dirty="0"/>
          </a:p>
        </p:txBody>
      </p:sp>
      <p:sp>
        <p:nvSpPr>
          <p:cNvPr id="8" name="任意多边形 7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29218" y="1445886"/>
            <a:ext cx="11133563" cy="4622027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  <a:lvl2pPr>
              <a:defRPr b="0" i="0">
                <a:solidFill>
                  <a:srgbClr val="090509"/>
                </a:solidFill>
                <a:latin typeface="+mn-ea"/>
                <a:ea typeface="+mn-ea"/>
              </a:defRPr>
            </a:lvl2pPr>
            <a:lvl3pPr>
              <a:defRPr b="0" i="0">
                <a:solidFill>
                  <a:srgbClr val="090509"/>
                </a:solidFill>
                <a:latin typeface="+mn-ea"/>
                <a:ea typeface="+mn-ea"/>
              </a:defRPr>
            </a:lvl3pPr>
            <a:lvl4pPr>
              <a:defRPr b="0" i="0">
                <a:solidFill>
                  <a:srgbClr val="090509"/>
                </a:solidFill>
                <a:latin typeface="+mn-ea"/>
                <a:ea typeface="+mn-ea"/>
              </a:defRPr>
            </a:lvl4pPr>
            <a:lvl5pPr>
              <a:defRPr b="0" i="0">
                <a:solidFill>
                  <a:srgbClr val="090509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  <a:cs typeface="+mj-ea"/>
              </a:defRPr>
            </a:lvl1pPr>
          </a:lstStyle>
          <a:p>
            <a:r>
              <a:rPr lang="en-US" altLang="zh-CN" dirty="0"/>
              <a:t>1.2 </a:t>
            </a:r>
            <a:r>
              <a:rPr lang="zh-CN" altLang="en-US" dirty="0"/>
              <a:t>设计目标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29218" y="1445886"/>
            <a:ext cx="11133563" cy="4622027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  <a:lvl2pPr>
              <a:defRPr b="0" i="0">
                <a:solidFill>
                  <a:srgbClr val="090509"/>
                </a:solidFill>
                <a:latin typeface="+mn-ea"/>
                <a:ea typeface="+mn-ea"/>
              </a:defRPr>
            </a:lvl2pPr>
            <a:lvl3pPr>
              <a:defRPr b="0" i="0">
                <a:solidFill>
                  <a:srgbClr val="090509"/>
                </a:solidFill>
                <a:latin typeface="+mn-ea"/>
                <a:ea typeface="+mn-ea"/>
              </a:defRPr>
            </a:lvl3pPr>
            <a:lvl4pPr>
              <a:defRPr b="0" i="0">
                <a:solidFill>
                  <a:srgbClr val="090509"/>
                </a:solidFill>
                <a:latin typeface="+mn-ea"/>
                <a:ea typeface="+mn-ea"/>
              </a:defRPr>
            </a:lvl4pPr>
            <a:lvl5pPr>
              <a:defRPr b="0" i="0">
                <a:solidFill>
                  <a:srgbClr val="090509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  <a:cs typeface="+mj-ea"/>
              </a:defRPr>
            </a:lvl1pPr>
          </a:lstStyle>
          <a:p>
            <a:r>
              <a:rPr lang="en-US" altLang="zh-CN" dirty="0"/>
              <a:t>1.3 </a:t>
            </a:r>
            <a:r>
              <a:rPr lang="zh-CN" altLang="en-US" dirty="0"/>
              <a:t>设计简介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29218" y="1445886"/>
            <a:ext cx="11133563" cy="4622027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  <a:lvl2pPr>
              <a:defRPr b="0" i="0">
                <a:solidFill>
                  <a:srgbClr val="090509"/>
                </a:solidFill>
                <a:latin typeface="+mn-ea"/>
                <a:ea typeface="+mn-ea"/>
              </a:defRPr>
            </a:lvl2pPr>
            <a:lvl3pPr>
              <a:defRPr b="0" i="0">
                <a:solidFill>
                  <a:srgbClr val="090509"/>
                </a:solidFill>
                <a:latin typeface="+mn-ea"/>
                <a:ea typeface="+mn-ea"/>
              </a:defRPr>
            </a:lvl3pPr>
            <a:lvl4pPr>
              <a:defRPr b="0" i="0">
                <a:solidFill>
                  <a:srgbClr val="090509"/>
                </a:solidFill>
                <a:latin typeface="+mn-ea"/>
                <a:ea typeface="+mn-ea"/>
              </a:defRPr>
            </a:lvl4pPr>
            <a:lvl5pPr>
              <a:defRPr b="0" i="0">
                <a:solidFill>
                  <a:srgbClr val="090509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7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  <a:cs typeface="+mj-ea"/>
              </a:defRPr>
            </a:lvl1pPr>
          </a:lstStyle>
          <a:p>
            <a:r>
              <a:rPr lang="en-US" altLang="zh-CN" dirty="0"/>
              <a:t>1.4 </a:t>
            </a:r>
            <a:r>
              <a:rPr lang="zh-CN" altLang="en-US" dirty="0"/>
              <a:t>作品原创性情况说明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/Users/francesliu/Library/Containers/com.tencent.xinWeChat/Data/Library/Application Support/com.tencent.xinWeChat/2.0b4.0.9/b76063dd929128abacbe771c150456ce/Message/MessageTemp/cb658cc32c427923f1d8a81f02842996/File/主画面转曲.jpg主画面转曲"/>
          <p:cNvPicPr>
            <a:picLocks noChangeAspect="1"/>
          </p:cNvPicPr>
          <p:nvPr userDrawn="1"/>
        </p:nvPicPr>
        <p:blipFill>
          <a:blip r:embed="rId2"/>
          <a:srcRect l="5" r="5"/>
          <a:stretch>
            <a:fillRect/>
          </a:stretch>
        </p:blipFill>
        <p:spPr>
          <a:xfrm>
            <a:off x="635" y="0"/>
            <a:ext cx="1219073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14" name="标题 1"/>
          <p:cNvSpPr txBox="1"/>
          <p:nvPr userDrawn="1">
            <p:custDataLst>
              <p:tags r:id="rId3"/>
            </p:custDataLst>
          </p:nvPr>
        </p:nvSpPr>
        <p:spPr>
          <a:xfrm>
            <a:off x="2316480" y="2591380"/>
            <a:ext cx="2661920" cy="838835"/>
          </a:xfrm>
          <a:prstGeom prst="rect">
            <a:avLst/>
          </a:prstGeom>
          <a:noFill/>
        </p:spPr>
        <p:txBody>
          <a:bodyPr vert="horz" wrap="square" lIns="9000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zh-CN" sz="5400" b="1" cap="none" spc="0" dirty="0">
                <a:ln w="6600">
                  <a:noFill/>
                  <a:prstDash val="solid"/>
                </a:ln>
                <a:solidFill>
                  <a:schemeClr val="bg1"/>
                </a:solidFill>
                <a:effectLst/>
              </a:rPr>
              <a:t>Part 02</a:t>
            </a:r>
            <a:endParaRPr kumimoji="1" lang="en-US" altLang="zh-CN" sz="5400" b="1" cap="none" spc="0" dirty="0">
              <a:ln w="6600">
                <a:noFill/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5" name="文本占位符 17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192421" y="2453241"/>
            <a:ext cx="4304799" cy="1115113"/>
          </a:xfrm>
        </p:spPr>
        <p:txBody>
          <a:bodyPr lIns="90000" anchor="ctr">
            <a:noAutofit/>
          </a:bodyPr>
          <a:lstStyle>
            <a:lvl1pPr marL="0" indent="0" algn="l">
              <a:buNone/>
              <a:defRPr sz="6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项目亮点</a:t>
            </a:r>
            <a:endParaRPr kumimoji="1"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2330450" y="3770630"/>
            <a:ext cx="7531100" cy="972185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140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CN" altLang="en-US" dirty="0"/>
              <a:t>单击编辑文本，文字是您思想的提炼，为了最终演示的良好效果，请尽量言简意赅的阐述观点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仅标题">
    <p:bg>
      <p:bgPr>
        <a:solidFill>
          <a:srgbClr val="F0F5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29218" y="1445886"/>
            <a:ext cx="11133563" cy="4622027"/>
          </a:xfrm>
        </p:spPr>
        <p:txBody>
          <a:bodyPr/>
          <a:lstStyle>
            <a:lvl1pPr>
              <a:defRPr b="0" i="0">
                <a:solidFill>
                  <a:srgbClr val="090509"/>
                </a:solidFill>
                <a:latin typeface="+mn-ea"/>
                <a:ea typeface="+mn-ea"/>
              </a:defRPr>
            </a:lvl1pPr>
            <a:lvl2pPr>
              <a:defRPr b="0" i="0">
                <a:solidFill>
                  <a:srgbClr val="090509"/>
                </a:solidFill>
                <a:latin typeface="+mn-ea"/>
                <a:ea typeface="+mn-ea"/>
              </a:defRPr>
            </a:lvl2pPr>
            <a:lvl3pPr>
              <a:defRPr b="0" i="0">
                <a:solidFill>
                  <a:srgbClr val="090509"/>
                </a:solidFill>
                <a:latin typeface="+mn-ea"/>
                <a:ea typeface="+mn-ea"/>
              </a:defRPr>
            </a:lvl3pPr>
            <a:lvl4pPr>
              <a:defRPr b="0" i="0">
                <a:solidFill>
                  <a:srgbClr val="090509"/>
                </a:solidFill>
                <a:latin typeface="+mn-ea"/>
                <a:ea typeface="+mn-ea"/>
              </a:defRPr>
            </a:lvl4pPr>
            <a:lvl5pPr>
              <a:defRPr b="0" i="0">
                <a:solidFill>
                  <a:srgbClr val="090509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任意形状 24"/>
          <p:cNvSpPr/>
          <p:nvPr userDrawn="1">
            <p:custDataLst>
              <p:tags r:id="rId2"/>
            </p:custDataLst>
          </p:nvPr>
        </p:nvSpPr>
        <p:spPr>
          <a:xfrm>
            <a:off x="1" y="6533215"/>
            <a:ext cx="12192553" cy="214286"/>
          </a:xfrm>
          <a:custGeom>
            <a:avLst/>
            <a:gdLst>
              <a:gd name="connsiteX0" fmla="*/ 12080953 w 12192553"/>
              <a:gd name="connsiteY0" fmla="*/ 0 h 214286"/>
              <a:gd name="connsiteX1" fmla="*/ 12192553 w 12192553"/>
              <a:gd name="connsiteY1" fmla="*/ 0 h 214286"/>
              <a:gd name="connsiteX2" fmla="*/ 12192553 w 12192553"/>
              <a:gd name="connsiteY2" fmla="*/ 214286 h 214286"/>
              <a:gd name="connsiteX3" fmla="*/ 12080953 w 12192553"/>
              <a:gd name="connsiteY3" fmla="*/ 214286 h 214286"/>
              <a:gd name="connsiteX4" fmla="*/ 11883483 w 12192553"/>
              <a:gd name="connsiteY4" fmla="*/ 0 h 214286"/>
              <a:gd name="connsiteX5" fmla="*/ 11995083 w 12192553"/>
              <a:gd name="connsiteY5" fmla="*/ 0 h 214286"/>
              <a:gd name="connsiteX6" fmla="*/ 11995083 w 12192553"/>
              <a:gd name="connsiteY6" fmla="*/ 214286 h 214286"/>
              <a:gd name="connsiteX7" fmla="*/ 11883483 w 12192553"/>
              <a:gd name="connsiteY7" fmla="*/ 214286 h 214286"/>
              <a:gd name="connsiteX8" fmla="*/ 11686013 w 12192553"/>
              <a:gd name="connsiteY8" fmla="*/ 0 h 214286"/>
              <a:gd name="connsiteX9" fmla="*/ 11797613 w 12192553"/>
              <a:gd name="connsiteY9" fmla="*/ 0 h 214286"/>
              <a:gd name="connsiteX10" fmla="*/ 11797613 w 12192553"/>
              <a:gd name="connsiteY10" fmla="*/ 214286 h 214286"/>
              <a:gd name="connsiteX11" fmla="*/ 11686013 w 12192553"/>
              <a:gd name="connsiteY11" fmla="*/ 214286 h 214286"/>
              <a:gd name="connsiteX12" fmla="*/ 0 w 12192553"/>
              <a:gd name="connsiteY12" fmla="*/ 0 h 214286"/>
              <a:gd name="connsiteX13" fmla="*/ 11588399 w 12192553"/>
              <a:gd name="connsiteY13" fmla="*/ 0 h 214286"/>
              <a:gd name="connsiteX14" fmla="*/ 11588399 w 12192553"/>
              <a:gd name="connsiteY14" fmla="*/ 214286 h 214286"/>
              <a:gd name="connsiteX15" fmla="*/ 0 w 12192553"/>
              <a:gd name="connsiteY15" fmla="*/ 214286 h 2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553" h="214286">
                <a:moveTo>
                  <a:pt x="12080953" y="0"/>
                </a:moveTo>
                <a:lnTo>
                  <a:pt x="12192553" y="0"/>
                </a:lnTo>
                <a:lnTo>
                  <a:pt x="12192553" y="214286"/>
                </a:lnTo>
                <a:lnTo>
                  <a:pt x="12080953" y="214286"/>
                </a:lnTo>
                <a:close/>
                <a:moveTo>
                  <a:pt x="11883483" y="0"/>
                </a:moveTo>
                <a:lnTo>
                  <a:pt x="11995083" y="0"/>
                </a:lnTo>
                <a:lnTo>
                  <a:pt x="11995083" y="214286"/>
                </a:lnTo>
                <a:lnTo>
                  <a:pt x="11883483" y="214286"/>
                </a:lnTo>
                <a:close/>
                <a:moveTo>
                  <a:pt x="11686013" y="0"/>
                </a:moveTo>
                <a:lnTo>
                  <a:pt x="11797613" y="0"/>
                </a:lnTo>
                <a:lnTo>
                  <a:pt x="11797613" y="214286"/>
                </a:lnTo>
                <a:lnTo>
                  <a:pt x="11686013" y="214286"/>
                </a:lnTo>
                <a:close/>
                <a:moveTo>
                  <a:pt x="0" y="0"/>
                </a:moveTo>
                <a:lnTo>
                  <a:pt x="11588399" y="0"/>
                </a:lnTo>
                <a:lnTo>
                  <a:pt x="11588399" y="214286"/>
                </a:lnTo>
                <a:lnTo>
                  <a:pt x="0" y="214286"/>
                </a:lnTo>
                <a:close/>
              </a:path>
            </a:pathLst>
          </a:custGeom>
          <a:gradFill>
            <a:gsLst>
              <a:gs pos="100000">
                <a:srgbClr val="642FFF"/>
              </a:gs>
              <a:gs pos="0">
                <a:srgbClr val="254FE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28955" y="522605"/>
            <a:ext cx="7624445" cy="49149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600" b="1">
                <a:solidFill>
                  <a:srgbClr val="254FEB"/>
                </a:solidFill>
                <a:effectLst/>
                <a:latin typeface="+mj-ea"/>
                <a:ea typeface="+mj-ea"/>
                <a:cs typeface="+mj-ea"/>
              </a:defRPr>
            </a:lvl1pPr>
          </a:lstStyle>
          <a:p>
            <a:r>
              <a:rPr lang="en-US" altLang="zh-CN" dirty="0"/>
              <a:t>2.1 </a:t>
            </a:r>
            <a:r>
              <a:rPr lang="zh-CN" altLang="en-US" dirty="0"/>
              <a:t>功能亮点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4"/>
            </p:custDataLst>
          </p:nvPr>
        </p:nvSpPr>
        <p:spPr>
          <a:xfrm>
            <a:off x="589280" y="1022985"/>
            <a:ext cx="793750" cy="78105"/>
          </a:xfrm>
          <a:custGeom>
            <a:avLst/>
            <a:gdLst>
              <a:gd name="adj" fmla="val 84552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250" h="123">
                <a:moveTo>
                  <a:pt x="0" y="123"/>
                </a:moveTo>
                <a:lnTo>
                  <a:pt x="104" y="0"/>
                </a:lnTo>
                <a:lnTo>
                  <a:pt x="218" y="0"/>
                </a:lnTo>
                <a:lnTo>
                  <a:pt x="114" y="123"/>
                </a:lnTo>
                <a:lnTo>
                  <a:pt x="0" y="123"/>
                </a:lnTo>
                <a:close/>
                <a:moveTo>
                  <a:pt x="172" y="123"/>
                </a:moveTo>
                <a:lnTo>
                  <a:pt x="276" y="0"/>
                </a:lnTo>
                <a:lnTo>
                  <a:pt x="390" y="0"/>
                </a:lnTo>
                <a:lnTo>
                  <a:pt x="286" y="123"/>
                </a:lnTo>
                <a:lnTo>
                  <a:pt x="172" y="123"/>
                </a:lnTo>
                <a:close/>
                <a:moveTo>
                  <a:pt x="344" y="123"/>
                </a:moveTo>
                <a:lnTo>
                  <a:pt x="448" y="0"/>
                </a:lnTo>
                <a:lnTo>
                  <a:pt x="562" y="0"/>
                </a:lnTo>
                <a:lnTo>
                  <a:pt x="458" y="123"/>
                </a:lnTo>
                <a:lnTo>
                  <a:pt x="344" y="123"/>
                </a:lnTo>
                <a:close/>
                <a:moveTo>
                  <a:pt x="516" y="123"/>
                </a:moveTo>
                <a:lnTo>
                  <a:pt x="620" y="0"/>
                </a:lnTo>
                <a:lnTo>
                  <a:pt x="734" y="0"/>
                </a:lnTo>
                <a:lnTo>
                  <a:pt x="630" y="123"/>
                </a:lnTo>
                <a:lnTo>
                  <a:pt x="516" y="123"/>
                </a:lnTo>
                <a:close/>
                <a:moveTo>
                  <a:pt x="688" y="123"/>
                </a:moveTo>
                <a:lnTo>
                  <a:pt x="792" y="0"/>
                </a:lnTo>
                <a:lnTo>
                  <a:pt x="906" y="0"/>
                </a:lnTo>
                <a:lnTo>
                  <a:pt x="802" y="123"/>
                </a:lnTo>
                <a:lnTo>
                  <a:pt x="688" y="123"/>
                </a:lnTo>
                <a:close/>
                <a:moveTo>
                  <a:pt x="860" y="123"/>
                </a:moveTo>
                <a:lnTo>
                  <a:pt x="964" y="0"/>
                </a:lnTo>
                <a:lnTo>
                  <a:pt x="1078" y="0"/>
                </a:lnTo>
                <a:lnTo>
                  <a:pt x="974" y="123"/>
                </a:lnTo>
                <a:lnTo>
                  <a:pt x="860" y="123"/>
                </a:lnTo>
                <a:close/>
                <a:moveTo>
                  <a:pt x="1032" y="123"/>
                </a:moveTo>
                <a:lnTo>
                  <a:pt x="1136" y="0"/>
                </a:lnTo>
                <a:lnTo>
                  <a:pt x="1250" y="0"/>
                </a:lnTo>
                <a:lnTo>
                  <a:pt x="1146" y="123"/>
                </a:lnTo>
                <a:lnTo>
                  <a:pt x="1032" y="123"/>
                </a:lnTo>
                <a:close/>
              </a:path>
            </a:pathLst>
          </a:custGeom>
          <a:gradFill>
            <a:gsLst>
              <a:gs pos="29000">
                <a:srgbClr val="254FEB"/>
              </a:gs>
              <a:gs pos="100000">
                <a:srgbClr val="254FE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5705" y="137795"/>
            <a:ext cx="3376291" cy="5976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00916-396A-A444-B6A6-572F44C7530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36D65-86F8-1345-A972-51E3FE9D245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64.xml"/><Relationship Id="rId2" Type="http://schemas.openxmlformats.org/officeDocument/2006/relationships/tags" Target="../tags/tag46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tags" Target="../tags/tag4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标题 4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14"/>
          </p:nvPr>
        </p:nvSpPr>
        <p:spPr>
          <a:xfrm>
            <a:off x="5099050" y="4639945"/>
            <a:ext cx="3971290" cy="29019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9" name="文本占位符 48"/>
          <p:cNvSpPr>
            <a:spLocks noGrp="1"/>
          </p:cNvSpPr>
          <p:nvPr>
            <p:ph type="body" sz="quarter" idx="20"/>
          </p:nvPr>
        </p:nvSpPr>
        <p:spPr>
          <a:xfrm>
            <a:off x="5099050" y="5077460"/>
            <a:ext cx="3997960" cy="29019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1" name="文本占位符 50"/>
          <p:cNvSpPr>
            <a:spLocks noGrp="1"/>
          </p:cNvSpPr>
          <p:nvPr>
            <p:ph type="body" sz="quarter" idx="22"/>
          </p:nvPr>
        </p:nvSpPr>
        <p:spPr>
          <a:xfrm>
            <a:off x="3937218" y="4640664"/>
            <a:ext cx="1161805" cy="290369"/>
          </a:xfrm>
        </p:spPr>
        <p:txBody>
          <a:bodyPr/>
          <a:lstStyle/>
          <a:p>
            <a:r>
              <a:rPr lang="zh-CN" altLang="en-US"/>
              <a:t>参赛团队：</a:t>
            </a:r>
            <a:endParaRPr lang="zh-CN" altLang="en-US"/>
          </a:p>
        </p:txBody>
      </p:sp>
      <p:sp>
        <p:nvSpPr>
          <p:cNvPr id="54" name="文本占位符 5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完成日期：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241030" y="5848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 dirty="0"/>
              <a:t>2.2 </a:t>
            </a:r>
            <a:r>
              <a:rPr lang="zh-CN" altLang="en-US"/>
              <a:t>其它亮点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技术难点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 dirty="0"/>
              <a:t>3.1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 dirty="0"/>
              <a:t>3.2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项目测试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/>
              <a:t>4.1 </a:t>
            </a:r>
            <a:r>
              <a:rPr lang="zh-CN" altLang="en-US"/>
              <a:t>项目测试结果说明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作品演示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媒体占位符 1"/>
          <p:cNvSpPr>
            <a:spLocks noGrp="1"/>
          </p:cNvSpPr>
          <p:nvPr>
            <p:ph type="media" sz="quarter" idx="15"/>
          </p:nvPr>
        </p:nvSpPr>
        <p:spPr/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/>
              <a:t>5.1 </a:t>
            </a:r>
            <a:r>
              <a:rPr lang="zh-CN" altLang="en-US"/>
              <a:t>作品演示播放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标题 36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8" name="文本占位符 37"/>
          <p:cNvSpPr>
            <a:spLocks noGrp="1"/>
          </p:cNvSpPr>
          <p:nvPr>
            <p:ph type="body" sz="quarter" idx="14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0" name="文本占位符 39"/>
          <p:cNvSpPr>
            <a:spLocks noGrp="1"/>
          </p:cNvSpPr>
          <p:nvPr>
            <p:ph type="body" sz="quarter" idx="20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1" name="文本占位符 40"/>
          <p:cNvSpPr>
            <a:spLocks noGrp="1"/>
          </p:cNvSpPr>
          <p:nvPr>
            <p:ph type="body" sz="quarter" idx="2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25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3" name="文本占位符 50"/>
          <p:cNvSpPr>
            <a:spLocks noGrp="1"/>
          </p:cNvSpPr>
          <p:nvPr/>
        </p:nvSpPr>
        <p:spPr>
          <a:xfrm>
            <a:off x="3937218" y="4640664"/>
            <a:ext cx="1161805" cy="29036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参赛团队：</a:t>
            </a:r>
            <a:endParaRPr lang="zh-CN" altLang="en-US"/>
          </a:p>
        </p:txBody>
      </p:sp>
      <p:sp>
        <p:nvSpPr>
          <p:cNvPr id="34" name="文本占位符 53"/>
          <p:cNvSpPr>
            <a:spLocks noGrp="1"/>
          </p:cNvSpPr>
          <p:nvPr/>
        </p:nvSpPr>
        <p:spPr>
          <a:xfrm>
            <a:off x="3937218" y="5077480"/>
            <a:ext cx="1161805" cy="2903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完成日期：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 userDrawn="1">
            <p:custDataLst>
              <p:tags r:id="rId1"/>
            </p:custDataLst>
          </p:nvPr>
        </p:nvSpPr>
        <p:spPr>
          <a:xfrm>
            <a:off x="5092065" y="1496695"/>
            <a:ext cx="5114925" cy="74104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2">
                  <a:lumMod val="20000"/>
                  <a:lumOff val="80000"/>
                  <a:alpha val="30000"/>
                </a:schemeClr>
              </a:solidFill>
            </a:endParaRPr>
          </a:p>
        </p:txBody>
      </p:sp>
      <p:sp>
        <p:nvSpPr>
          <p:cNvPr id="28" name="任意形状 10"/>
          <p:cNvSpPr/>
          <p:nvPr userDrawn="1">
            <p:custDataLst>
              <p:tags r:id="rId2"/>
            </p:custDataLst>
          </p:nvPr>
        </p:nvSpPr>
        <p:spPr>
          <a:xfrm rot="5400000">
            <a:off x="5560060" y="1378585"/>
            <a:ext cx="784860" cy="933450"/>
          </a:xfrm>
          <a:custGeom>
            <a:avLst/>
            <a:gdLst>
              <a:gd name="connsiteX0" fmla="*/ 0 w 1021517"/>
              <a:gd name="connsiteY0" fmla="*/ 1048944 h 1219200"/>
              <a:gd name="connsiteX1" fmla="*/ 0 w 1021517"/>
              <a:gd name="connsiteY1" fmla="*/ 343438 h 1219200"/>
              <a:gd name="connsiteX2" fmla="*/ 170256 w 1021517"/>
              <a:gd name="connsiteY2" fmla="*/ 173182 h 1219200"/>
              <a:gd name="connsiteX3" fmla="*/ 412580 w 1021517"/>
              <a:gd name="connsiteY3" fmla="*/ 173182 h 1219200"/>
              <a:gd name="connsiteX4" fmla="*/ 513025 w 1021517"/>
              <a:gd name="connsiteY4" fmla="*/ 0 h 1219200"/>
              <a:gd name="connsiteX5" fmla="*/ 613470 w 1021517"/>
              <a:gd name="connsiteY5" fmla="*/ 173182 h 1219200"/>
              <a:gd name="connsiteX6" fmla="*/ 851261 w 1021517"/>
              <a:gd name="connsiteY6" fmla="*/ 173182 h 1219200"/>
              <a:gd name="connsiteX7" fmla="*/ 1021517 w 1021517"/>
              <a:gd name="connsiteY7" fmla="*/ 343438 h 1219200"/>
              <a:gd name="connsiteX8" fmla="*/ 1021517 w 1021517"/>
              <a:gd name="connsiteY8" fmla="*/ 1048944 h 1219200"/>
              <a:gd name="connsiteX9" fmla="*/ 851261 w 1021517"/>
              <a:gd name="connsiteY9" fmla="*/ 1219200 h 1219200"/>
              <a:gd name="connsiteX10" fmla="*/ 170256 w 1021517"/>
              <a:gd name="connsiteY10" fmla="*/ 1219200 h 1219200"/>
              <a:gd name="connsiteX11" fmla="*/ 0 w 1021517"/>
              <a:gd name="connsiteY11" fmla="*/ 1048944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1517" h="1219200">
                <a:moveTo>
                  <a:pt x="0" y="1048944"/>
                </a:moveTo>
                <a:lnTo>
                  <a:pt x="0" y="343438"/>
                </a:lnTo>
                <a:cubicBezTo>
                  <a:pt x="0" y="249408"/>
                  <a:pt x="76226" y="173182"/>
                  <a:pt x="170256" y="173182"/>
                </a:cubicBezTo>
                <a:lnTo>
                  <a:pt x="412580" y="173182"/>
                </a:lnTo>
                <a:lnTo>
                  <a:pt x="513025" y="0"/>
                </a:lnTo>
                <a:lnTo>
                  <a:pt x="613470" y="173182"/>
                </a:lnTo>
                <a:lnTo>
                  <a:pt x="851261" y="173182"/>
                </a:lnTo>
                <a:cubicBezTo>
                  <a:pt x="945291" y="173182"/>
                  <a:pt x="1021517" y="249408"/>
                  <a:pt x="1021517" y="343438"/>
                </a:cubicBezTo>
                <a:lnTo>
                  <a:pt x="1021517" y="1048944"/>
                </a:lnTo>
                <a:cubicBezTo>
                  <a:pt x="1021517" y="1142974"/>
                  <a:pt x="945291" y="1219200"/>
                  <a:pt x="851261" y="1219200"/>
                </a:cubicBezTo>
                <a:lnTo>
                  <a:pt x="170256" y="1219200"/>
                </a:lnTo>
                <a:cubicBezTo>
                  <a:pt x="76226" y="1219200"/>
                  <a:pt x="0" y="1142974"/>
                  <a:pt x="0" y="1048944"/>
                </a:cubicBezTo>
                <a:close/>
              </a:path>
            </a:pathLst>
          </a:custGeom>
          <a:solidFill>
            <a:srgbClr val="254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en-US" altLang="zh-CN" dirty="0">
              <a:solidFill>
                <a:srgbClr val="C00000"/>
              </a:solidFill>
            </a:endParaRPr>
          </a:p>
        </p:txBody>
      </p:sp>
      <p:sp>
        <p:nvSpPr>
          <p:cNvPr id="29" name="文本框 28"/>
          <p:cNvSpPr txBox="1"/>
          <p:nvPr userDrawn="1">
            <p:custDataLst>
              <p:tags r:id="rId3"/>
            </p:custDataLst>
          </p:nvPr>
        </p:nvSpPr>
        <p:spPr>
          <a:xfrm>
            <a:off x="5485765" y="1591310"/>
            <a:ext cx="79692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kumimoji="1"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5" name="圆角矩形 114"/>
          <p:cNvSpPr/>
          <p:nvPr userDrawn="1">
            <p:custDataLst>
              <p:tags r:id="rId4"/>
            </p:custDataLst>
          </p:nvPr>
        </p:nvSpPr>
        <p:spPr>
          <a:xfrm>
            <a:off x="5092065" y="2439670"/>
            <a:ext cx="5114925" cy="74104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2">
                  <a:lumMod val="20000"/>
                  <a:lumOff val="80000"/>
                  <a:alpha val="30000"/>
                </a:schemeClr>
              </a:solidFill>
            </a:endParaRPr>
          </a:p>
        </p:txBody>
      </p:sp>
      <p:sp>
        <p:nvSpPr>
          <p:cNvPr id="116" name="任意形状 10"/>
          <p:cNvSpPr/>
          <p:nvPr userDrawn="1">
            <p:custDataLst>
              <p:tags r:id="rId5"/>
            </p:custDataLst>
          </p:nvPr>
        </p:nvSpPr>
        <p:spPr>
          <a:xfrm rot="5400000">
            <a:off x="5560060" y="2321560"/>
            <a:ext cx="784860" cy="933450"/>
          </a:xfrm>
          <a:custGeom>
            <a:avLst/>
            <a:gdLst>
              <a:gd name="connsiteX0" fmla="*/ 0 w 1021517"/>
              <a:gd name="connsiteY0" fmla="*/ 1048944 h 1219200"/>
              <a:gd name="connsiteX1" fmla="*/ 0 w 1021517"/>
              <a:gd name="connsiteY1" fmla="*/ 343438 h 1219200"/>
              <a:gd name="connsiteX2" fmla="*/ 170256 w 1021517"/>
              <a:gd name="connsiteY2" fmla="*/ 173182 h 1219200"/>
              <a:gd name="connsiteX3" fmla="*/ 412580 w 1021517"/>
              <a:gd name="connsiteY3" fmla="*/ 173182 h 1219200"/>
              <a:gd name="connsiteX4" fmla="*/ 513025 w 1021517"/>
              <a:gd name="connsiteY4" fmla="*/ 0 h 1219200"/>
              <a:gd name="connsiteX5" fmla="*/ 613470 w 1021517"/>
              <a:gd name="connsiteY5" fmla="*/ 173182 h 1219200"/>
              <a:gd name="connsiteX6" fmla="*/ 851261 w 1021517"/>
              <a:gd name="connsiteY6" fmla="*/ 173182 h 1219200"/>
              <a:gd name="connsiteX7" fmla="*/ 1021517 w 1021517"/>
              <a:gd name="connsiteY7" fmla="*/ 343438 h 1219200"/>
              <a:gd name="connsiteX8" fmla="*/ 1021517 w 1021517"/>
              <a:gd name="connsiteY8" fmla="*/ 1048944 h 1219200"/>
              <a:gd name="connsiteX9" fmla="*/ 851261 w 1021517"/>
              <a:gd name="connsiteY9" fmla="*/ 1219200 h 1219200"/>
              <a:gd name="connsiteX10" fmla="*/ 170256 w 1021517"/>
              <a:gd name="connsiteY10" fmla="*/ 1219200 h 1219200"/>
              <a:gd name="connsiteX11" fmla="*/ 0 w 1021517"/>
              <a:gd name="connsiteY11" fmla="*/ 1048944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1517" h="1219200">
                <a:moveTo>
                  <a:pt x="0" y="1048944"/>
                </a:moveTo>
                <a:lnTo>
                  <a:pt x="0" y="343438"/>
                </a:lnTo>
                <a:cubicBezTo>
                  <a:pt x="0" y="249408"/>
                  <a:pt x="76226" y="173182"/>
                  <a:pt x="170256" y="173182"/>
                </a:cubicBezTo>
                <a:lnTo>
                  <a:pt x="412580" y="173182"/>
                </a:lnTo>
                <a:lnTo>
                  <a:pt x="513025" y="0"/>
                </a:lnTo>
                <a:lnTo>
                  <a:pt x="613470" y="173182"/>
                </a:lnTo>
                <a:lnTo>
                  <a:pt x="851261" y="173182"/>
                </a:lnTo>
                <a:cubicBezTo>
                  <a:pt x="945291" y="173182"/>
                  <a:pt x="1021517" y="249408"/>
                  <a:pt x="1021517" y="343438"/>
                </a:cubicBezTo>
                <a:lnTo>
                  <a:pt x="1021517" y="1048944"/>
                </a:lnTo>
                <a:cubicBezTo>
                  <a:pt x="1021517" y="1142974"/>
                  <a:pt x="945291" y="1219200"/>
                  <a:pt x="851261" y="1219200"/>
                </a:cubicBezTo>
                <a:lnTo>
                  <a:pt x="170256" y="1219200"/>
                </a:lnTo>
                <a:cubicBezTo>
                  <a:pt x="76226" y="1219200"/>
                  <a:pt x="0" y="1142974"/>
                  <a:pt x="0" y="1048944"/>
                </a:cubicBezTo>
                <a:close/>
              </a:path>
            </a:pathLst>
          </a:custGeom>
          <a:solidFill>
            <a:srgbClr val="254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7" name="文本框 116"/>
          <p:cNvSpPr txBox="1"/>
          <p:nvPr userDrawn="1">
            <p:custDataLst>
              <p:tags r:id="rId6"/>
            </p:custDataLst>
          </p:nvPr>
        </p:nvSpPr>
        <p:spPr>
          <a:xfrm>
            <a:off x="5485765" y="2534285"/>
            <a:ext cx="79692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kumimoji="1"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0" name="圆角矩形 119"/>
          <p:cNvSpPr/>
          <p:nvPr userDrawn="1">
            <p:custDataLst>
              <p:tags r:id="rId7"/>
            </p:custDataLst>
          </p:nvPr>
        </p:nvSpPr>
        <p:spPr>
          <a:xfrm>
            <a:off x="5092065" y="3382645"/>
            <a:ext cx="5114925" cy="74104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2">
                  <a:lumMod val="20000"/>
                  <a:lumOff val="80000"/>
                  <a:alpha val="30000"/>
                </a:schemeClr>
              </a:solidFill>
            </a:endParaRPr>
          </a:p>
        </p:txBody>
      </p:sp>
      <p:sp>
        <p:nvSpPr>
          <p:cNvPr id="121" name="任意形状 10"/>
          <p:cNvSpPr/>
          <p:nvPr userDrawn="1">
            <p:custDataLst>
              <p:tags r:id="rId8"/>
            </p:custDataLst>
          </p:nvPr>
        </p:nvSpPr>
        <p:spPr>
          <a:xfrm rot="5400000">
            <a:off x="5560060" y="3264535"/>
            <a:ext cx="784860" cy="933450"/>
          </a:xfrm>
          <a:custGeom>
            <a:avLst/>
            <a:gdLst>
              <a:gd name="connsiteX0" fmla="*/ 0 w 1021517"/>
              <a:gd name="connsiteY0" fmla="*/ 1048944 h 1219200"/>
              <a:gd name="connsiteX1" fmla="*/ 0 w 1021517"/>
              <a:gd name="connsiteY1" fmla="*/ 343438 h 1219200"/>
              <a:gd name="connsiteX2" fmla="*/ 170256 w 1021517"/>
              <a:gd name="connsiteY2" fmla="*/ 173182 h 1219200"/>
              <a:gd name="connsiteX3" fmla="*/ 412580 w 1021517"/>
              <a:gd name="connsiteY3" fmla="*/ 173182 h 1219200"/>
              <a:gd name="connsiteX4" fmla="*/ 513025 w 1021517"/>
              <a:gd name="connsiteY4" fmla="*/ 0 h 1219200"/>
              <a:gd name="connsiteX5" fmla="*/ 613470 w 1021517"/>
              <a:gd name="connsiteY5" fmla="*/ 173182 h 1219200"/>
              <a:gd name="connsiteX6" fmla="*/ 851261 w 1021517"/>
              <a:gd name="connsiteY6" fmla="*/ 173182 h 1219200"/>
              <a:gd name="connsiteX7" fmla="*/ 1021517 w 1021517"/>
              <a:gd name="connsiteY7" fmla="*/ 343438 h 1219200"/>
              <a:gd name="connsiteX8" fmla="*/ 1021517 w 1021517"/>
              <a:gd name="connsiteY8" fmla="*/ 1048944 h 1219200"/>
              <a:gd name="connsiteX9" fmla="*/ 851261 w 1021517"/>
              <a:gd name="connsiteY9" fmla="*/ 1219200 h 1219200"/>
              <a:gd name="connsiteX10" fmla="*/ 170256 w 1021517"/>
              <a:gd name="connsiteY10" fmla="*/ 1219200 h 1219200"/>
              <a:gd name="connsiteX11" fmla="*/ 0 w 1021517"/>
              <a:gd name="connsiteY11" fmla="*/ 1048944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1517" h="1219200">
                <a:moveTo>
                  <a:pt x="0" y="1048944"/>
                </a:moveTo>
                <a:lnTo>
                  <a:pt x="0" y="343438"/>
                </a:lnTo>
                <a:cubicBezTo>
                  <a:pt x="0" y="249408"/>
                  <a:pt x="76226" y="173182"/>
                  <a:pt x="170256" y="173182"/>
                </a:cubicBezTo>
                <a:lnTo>
                  <a:pt x="412580" y="173182"/>
                </a:lnTo>
                <a:lnTo>
                  <a:pt x="513025" y="0"/>
                </a:lnTo>
                <a:lnTo>
                  <a:pt x="613470" y="173182"/>
                </a:lnTo>
                <a:lnTo>
                  <a:pt x="851261" y="173182"/>
                </a:lnTo>
                <a:cubicBezTo>
                  <a:pt x="945291" y="173182"/>
                  <a:pt x="1021517" y="249408"/>
                  <a:pt x="1021517" y="343438"/>
                </a:cubicBezTo>
                <a:lnTo>
                  <a:pt x="1021517" y="1048944"/>
                </a:lnTo>
                <a:cubicBezTo>
                  <a:pt x="1021517" y="1142974"/>
                  <a:pt x="945291" y="1219200"/>
                  <a:pt x="851261" y="1219200"/>
                </a:cubicBezTo>
                <a:lnTo>
                  <a:pt x="170256" y="1219200"/>
                </a:lnTo>
                <a:cubicBezTo>
                  <a:pt x="76226" y="1219200"/>
                  <a:pt x="0" y="1142974"/>
                  <a:pt x="0" y="1048944"/>
                </a:cubicBezTo>
                <a:close/>
              </a:path>
            </a:pathLst>
          </a:custGeom>
          <a:solidFill>
            <a:srgbClr val="254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en-US" altLang="zh-CN" dirty="0"/>
          </a:p>
        </p:txBody>
      </p:sp>
      <p:sp>
        <p:nvSpPr>
          <p:cNvPr id="122" name="文本框 121"/>
          <p:cNvSpPr txBox="1"/>
          <p:nvPr userDrawn="1">
            <p:custDataLst>
              <p:tags r:id="rId9"/>
            </p:custDataLst>
          </p:nvPr>
        </p:nvSpPr>
        <p:spPr>
          <a:xfrm>
            <a:off x="5485765" y="3477260"/>
            <a:ext cx="79692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kumimoji="1"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5" name="圆角矩形 124"/>
          <p:cNvSpPr/>
          <p:nvPr userDrawn="1">
            <p:custDataLst>
              <p:tags r:id="rId10"/>
            </p:custDataLst>
          </p:nvPr>
        </p:nvSpPr>
        <p:spPr>
          <a:xfrm>
            <a:off x="5092065" y="4325620"/>
            <a:ext cx="5114925" cy="74104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2">
                  <a:lumMod val="20000"/>
                  <a:lumOff val="80000"/>
                  <a:alpha val="30000"/>
                </a:schemeClr>
              </a:solidFill>
            </a:endParaRPr>
          </a:p>
        </p:txBody>
      </p:sp>
      <p:sp>
        <p:nvSpPr>
          <p:cNvPr id="126" name="任意形状 10"/>
          <p:cNvSpPr/>
          <p:nvPr userDrawn="1">
            <p:custDataLst>
              <p:tags r:id="rId11"/>
            </p:custDataLst>
          </p:nvPr>
        </p:nvSpPr>
        <p:spPr>
          <a:xfrm rot="5400000">
            <a:off x="5560060" y="4207510"/>
            <a:ext cx="784860" cy="933450"/>
          </a:xfrm>
          <a:custGeom>
            <a:avLst/>
            <a:gdLst>
              <a:gd name="connsiteX0" fmla="*/ 0 w 1021517"/>
              <a:gd name="connsiteY0" fmla="*/ 1048944 h 1219200"/>
              <a:gd name="connsiteX1" fmla="*/ 0 w 1021517"/>
              <a:gd name="connsiteY1" fmla="*/ 343438 h 1219200"/>
              <a:gd name="connsiteX2" fmla="*/ 170256 w 1021517"/>
              <a:gd name="connsiteY2" fmla="*/ 173182 h 1219200"/>
              <a:gd name="connsiteX3" fmla="*/ 412580 w 1021517"/>
              <a:gd name="connsiteY3" fmla="*/ 173182 h 1219200"/>
              <a:gd name="connsiteX4" fmla="*/ 513025 w 1021517"/>
              <a:gd name="connsiteY4" fmla="*/ 0 h 1219200"/>
              <a:gd name="connsiteX5" fmla="*/ 613470 w 1021517"/>
              <a:gd name="connsiteY5" fmla="*/ 173182 h 1219200"/>
              <a:gd name="connsiteX6" fmla="*/ 851261 w 1021517"/>
              <a:gd name="connsiteY6" fmla="*/ 173182 h 1219200"/>
              <a:gd name="connsiteX7" fmla="*/ 1021517 w 1021517"/>
              <a:gd name="connsiteY7" fmla="*/ 343438 h 1219200"/>
              <a:gd name="connsiteX8" fmla="*/ 1021517 w 1021517"/>
              <a:gd name="connsiteY8" fmla="*/ 1048944 h 1219200"/>
              <a:gd name="connsiteX9" fmla="*/ 851261 w 1021517"/>
              <a:gd name="connsiteY9" fmla="*/ 1219200 h 1219200"/>
              <a:gd name="connsiteX10" fmla="*/ 170256 w 1021517"/>
              <a:gd name="connsiteY10" fmla="*/ 1219200 h 1219200"/>
              <a:gd name="connsiteX11" fmla="*/ 0 w 1021517"/>
              <a:gd name="connsiteY11" fmla="*/ 1048944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1517" h="1219200">
                <a:moveTo>
                  <a:pt x="0" y="1048944"/>
                </a:moveTo>
                <a:lnTo>
                  <a:pt x="0" y="343438"/>
                </a:lnTo>
                <a:cubicBezTo>
                  <a:pt x="0" y="249408"/>
                  <a:pt x="76226" y="173182"/>
                  <a:pt x="170256" y="173182"/>
                </a:cubicBezTo>
                <a:lnTo>
                  <a:pt x="412580" y="173182"/>
                </a:lnTo>
                <a:lnTo>
                  <a:pt x="513025" y="0"/>
                </a:lnTo>
                <a:lnTo>
                  <a:pt x="613470" y="173182"/>
                </a:lnTo>
                <a:lnTo>
                  <a:pt x="851261" y="173182"/>
                </a:lnTo>
                <a:cubicBezTo>
                  <a:pt x="945291" y="173182"/>
                  <a:pt x="1021517" y="249408"/>
                  <a:pt x="1021517" y="343438"/>
                </a:cubicBezTo>
                <a:lnTo>
                  <a:pt x="1021517" y="1048944"/>
                </a:lnTo>
                <a:cubicBezTo>
                  <a:pt x="1021517" y="1142974"/>
                  <a:pt x="945291" y="1219200"/>
                  <a:pt x="851261" y="1219200"/>
                </a:cubicBezTo>
                <a:lnTo>
                  <a:pt x="170256" y="1219200"/>
                </a:lnTo>
                <a:cubicBezTo>
                  <a:pt x="76226" y="1219200"/>
                  <a:pt x="0" y="1142974"/>
                  <a:pt x="0" y="1048944"/>
                </a:cubicBezTo>
                <a:close/>
              </a:path>
            </a:pathLst>
          </a:custGeom>
          <a:solidFill>
            <a:srgbClr val="254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en-US" altLang="zh-CN" dirty="0"/>
          </a:p>
        </p:txBody>
      </p:sp>
      <p:sp>
        <p:nvSpPr>
          <p:cNvPr id="127" name="文本框 126"/>
          <p:cNvSpPr txBox="1"/>
          <p:nvPr userDrawn="1">
            <p:custDataLst>
              <p:tags r:id="rId12"/>
            </p:custDataLst>
          </p:nvPr>
        </p:nvSpPr>
        <p:spPr>
          <a:xfrm>
            <a:off x="5485765" y="4420235"/>
            <a:ext cx="79692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kumimoji="1"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0" name="圆角矩形 129"/>
          <p:cNvSpPr/>
          <p:nvPr userDrawn="1">
            <p:custDataLst>
              <p:tags r:id="rId13"/>
            </p:custDataLst>
          </p:nvPr>
        </p:nvSpPr>
        <p:spPr>
          <a:xfrm>
            <a:off x="5092065" y="5268595"/>
            <a:ext cx="5114925" cy="74104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2">
                  <a:lumMod val="20000"/>
                  <a:lumOff val="80000"/>
                  <a:alpha val="30000"/>
                </a:schemeClr>
              </a:solidFill>
            </a:endParaRPr>
          </a:p>
        </p:txBody>
      </p:sp>
      <p:sp>
        <p:nvSpPr>
          <p:cNvPr id="131" name="任意形状 10"/>
          <p:cNvSpPr/>
          <p:nvPr userDrawn="1">
            <p:custDataLst>
              <p:tags r:id="rId14"/>
            </p:custDataLst>
          </p:nvPr>
        </p:nvSpPr>
        <p:spPr>
          <a:xfrm rot="5400000">
            <a:off x="5560060" y="5150485"/>
            <a:ext cx="784860" cy="933450"/>
          </a:xfrm>
          <a:custGeom>
            <a:avLst/>
            <a:gdLst>
              <a:gd name="connsiteX0" fmla="*/ 0 w 1021517"/>
              <a:gd name="connsiteY0" fmla="*/ 1048944 h 1219200"/>
              <a:gd name="connsiteX1" fmla="*/ 0 w 1021517"/>
              <a:gd name="connsiteY1" fmla="*/ 343438 h 1219200"/>
              <a:gd name="connsiteX2" fmla="*/ 170256 w 1021517"/>
              <a:gd name="connsiteY2" fmla="*/ 173182 h 1219200"/>
              <a:gd name="connsiteX3" fmla="*/ 412580 w 1021517"/>
              <a:gd name="connsiteY3" fmla="*/ 173182 h 1219200"/>
              <a:gd name="connsiteX4" fmla="*/ 513025 w 1021517"/>
              <a:gd name="connsiteY4" fmla="*/ 0 h 1219200"/>
              <a:gd name="connsiteX5" fmla="*/ 613470 w 1021517"/>
              <a:gd name="connsiteY5" fmla="*/ 173182 h 1219200"/>
              <a:gd name="connsiteX6" fmla="*/ 851261 w 1021517"/>
              <a:gd name="connsiteY6" fmla="*/ 173182 h 1219200"/>
              <a:gd name="connsiteX7" fmla="*/ 1021517 w 1021517"/>
              <a:gd name="connsiteY7" fmla="*/ 343438 h 1219200"/>
              <a:gd name="connsiteX8" fmla="*/ 1021517 w 1021517"/>
              <a:gd name="connsiteY8" fmla="*/ 1048944 h 1219200"/>
              <a:gd name="connsiteX9" fmla="*/ 851261 w 1021517"/>
              <a:gd name="connsiteY9" fmla="*/ 1219200 h 1219200"/>
              <a:gd name="connsiteX10" fmla="*/ 170256 w 1021517"/>
              <a:gd name="connsiteY10" fmla="*/ 1219200 h 1219200"/>
              <a:gd name="connsiteX11" fmla="*/ 0 w 1021517"/>
              <a:gd name="connsiteY11" fmla="*/ 1048944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1517" h="1219200">
                <a:moveTo>
                  <a:pt x="0" y="1048944"/>
                </a:moveTo>
                <a:lnTo>
                  <a:pt x="0" y="343438"/>
                </a:lnTo>
                <a:cubicBezTo>
                  <a:pt x="0" y="249408"/>
                  <a:pt x="76226" y="173182"/>
                  <a:pt x="170256" y="173182"/>
                </a:cubicBezTo>
                <a:lnTo>
                  <a:pt x="412580" y="173182"/>
                </a:lnTo>
                <a:lnTo>
                  <a:pt x="513025" y="0"/>
                </a:lnTo>
                <a:lnTo>
                  <a:pt x="613470" y="173182"/>
                </a:lnTo>
                <a:lnTo>
                  <a:pt x="851261" y="173182"/>
                </a:lnTo>
                <a:cubicBezTo>
                  <a:pt x="945291" y="173182"/>
                  <a:pt x="1021517" y="249408"/>
                  <a:pt x="1021517" y="343438"/>
                </a:cubicBezTo>
                <a:lnTo>
                  <a:pt x="1021517" y="1048944"/>
                </a:lnTo>
                <a:cubicBezTo>
                  <a:pt x="1021517" y="1142974"/>
                  <a:pt x="945291" y="1219200"/>
                  <a:pt x="851261" y="1219200"/>
                </a:cubicBezTo>
                <a:lnTo>
                  <a:pt x="170256" y="1219200"/>
                </a:lnTo>
                <a:cubicBezTo>
                  <a:pt x="76226" y="1219200"/>
                  <a:pt x="0" y="1142974"/>
                  <a:pt x="0" y="1048944"/>
                </a:cubicBezTo>
                <a:close/>
              </a:path>
            </a:pathLst>
          </a:custGeom>
          <a:solidFill>
            <a:srgbClr val="254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en-US" altLang="zh-CN" dirty="0"/>
          </a:p>
        </p:txBody>
      </p:sp>
      <p:sp>
        <p:nvSpPr>
          <p:cNvPr id="132" name="文本框 131"/>
          <p:cNvSpPr txBox="1"/>
          <p:nvPr userDrawn="1">
            <p:custDataLst>
              <p:tags r:id="rId15"/>
            </p:custDataLst>
          </p:nvPr>
        </p:nvSpPr>
        <p:spPr>
          <a:xfrm>
            <a:off x="5485765" y="5363210"/>
            <a:ext cx="79692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05</a:t>
            </a:r>
            <a:endParaRPr kumimoji="1"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标题 32"/>
          <p:cNvSpPr>
            <a:spLocks noGrp="1"/>
          </p:cNvSpPr>
          <p:nvPr>
            <p:ph type="title" hasCustomPrompt="1"/>
            <p:custDataLst>
              <p:tags r:id="rId16"/>
            </p:custDataLst>
          </p:nvPr>
        </p:nvSpPr>
        <p:spPr>
          <a:xfrm>
            <a:off x="6762750" y="1586865"/>
            <a:ext cx="3072130" cy="521970"/>
          </a:xfrm>
        </p:spPr>
        <p:txBody>
          <a:bodyPr wrap="square" anchor="ctr" anchorCtr="0">
            <a:spAutoFit/>
          </a:bodyPr>
          <a:lstStyle>
            <a:lvl1pPr>
              <a:lnSpc>
                <a:spcPct val="100000"/>
              </a:lnSpc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项目介绍</a:t>
            </a:r>
            <a:endParaRPr lang="zh-CN" altLang="en-US" dirty="0"/>
          </a:p>
        </p:txBody>
      </p:sp>
      <p:sp>
        <p:nvSpPr>
          <p:cNvPr id="2" name="标题 32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6762750" y="2539365"/>
            <a:ext cx="3072130" cy="52197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>
              <a:lnSpc>
                <a:spcPct val="100000"/>
              </a:lnSpc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项目亮点</a:t>
            </a:r>
            <a:endParaRPr lang="zh-CN" altLang="en-US" dirty="0"/>
          </a:p>
        </p:txBody>
      </p:sp>
      <p:sp>
        <p:nvSpPr>
          <p:cNvPr id="3" name="标题 32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6762750" y="3466465"/>
            <a:ext cx="3072130" cy="52197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>
              <a:lnSpc>
                <a:spcPct val="100000"/>
              </a:lnSpc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技术难点</a:t>
            </a:r>
            <a:endParaRPr lang="zh-CN" altLang="en-US" dirty="0"/>
          </a:p>
        </p:txBody>
      </p:sp>
      <p:sp>
        <p:nvSpPr>
          <p:cNvPr id="4" name="标题 32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6762750" y="4418965"/>
            <a:ext cx="3072130" cy="52197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>
              <a:lnSpc>
                <a:spcPct val="100000"/>
              </a:lnSpc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项目测试</a:t>
            </a:r>
            <a:endParaRPr lang="zh-CN" altLang="en-US" dirty="0"/>
          </a:p>
        </p:txBody>
      </p:sp>
      <p:sp>
        <p:nvSpPr>
          <p:cNvPr id="5" name="标题 32"/>
          <p:cNvSpPr>
            <a:spLocks noGrp="1"/>
          </p:cNvSpPr>
          <p:nvPr>
            <p:custDataLst>
              <p:tags r:id="rId20"/>
            </p:custDataLst>
          </p:nvPr>
        </p:nvSpPr>
        <p:spPr>
          <a:xfrm>
            <a:off x="6762750" y="5371465"/>
            <a:ext cx="3072130" cy="52197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>
              <a:lnSpc>
                <a:spcPct val="100000"/>
              </a:lnSpc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作品演示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项目介绍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/>
              <a:t>1.1 </a:t>
            </a:r>
            <a:r>
              <a:rPr lang="zh-CN" altLang="en-US"/>
              <a:t>设计背景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/>
              <a:t>1.2 </a:t>
            </a:r>
            <a:r>
              <a:rPr lang="zh-CN" altLang="en-US"/>
              <a:t>设计目标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/>
              <a:t>1.3 </a:t>
            </a:r>
            <a:r>
              <a:rPr lang="zh-CN" altLang="en-US"/>
              <a:t>较同类产品的优势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/>
              <a:t>1.4 </a:t>
            </a:r>
            <a:r>
              <a:rPr lang="zh-CN" altLang="en-US"/>
              <a:t>作品原创性情况说明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项目亮点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8955" y="522605"/>
            <a:ext cx="7624445" cy="491490"/>
          </a:xfrm>
        </p:spPr>
        <p:txBody>
          <a:bodyPr/>
          <a:lstStyle/>
          <a:p>
            <a:r>
              <a:rPr lang="en-US" altLang="zh-CN"/>
              <a:t>2.1 </a:t>
            </a:r>
            <a:r>
              <a:rPr lang="zh-CN" altLang="en-US"/>
              <a:t>功能亮点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AICARD_INVALID" val="Invalid"/>
</p:tagLst>
</file>

<file path=ppt/tags/tag66.xml><?xml version="1.0" encoding="utf-8"?>
<p:tagLst xmlns:p="http://schemas.openxmlformats.org/presentationml/2006/main">
  <p:tag name="COMMONDATA" val="eyJoZGlkIjoiZDFlMjQ2NDczNzA0OWJlNDA3OTJmZGZiMDA3NzgwZjM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WPS 演示</Application>
  <PresentationFormat>宽屏</PresentationFormat>
  <Paragraphs>58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Arial Unicode MS</vt:lpstr>
      <vt:lpstr>等线</vt:lpstr>
      <vt:lpstr>Office 主题​​</vt:lpstr>
      <vt:lpstr>PowerPoint 演示文稿</vt:lpstr>
      <vt:lpstr>项目介绍</vt:lpstr>
      <vt:lpstr>PowerPoint 演示文稿</vt:lpstr>
      <vt:lpstr>1.1 设计背景</vt:lpstr>
      <vt:lpstr>1.2 设计目标</vt:lpstr>
      <vt:lpstr>1.3 较同类产品的优势</vt:lpstr>
      <vt:lpstr>1.4 作品原创性情况说明</vt:lpstr>
      <vt:lpstr>PowerPoint 演示文稿</vt:lpstr>
      <vt:lpstr>2.1 功能亮点</vt:lpstr>
      <vt:lpstr>2.2 其它亮点</vt:lpstr>
      <vt:lpstr>PowerPoint 演示文稿</vt:lpstr>
      <vt:lpstr>3.1</vt:lpstr>
      <vt:lpstr>3.2</vt:lpstr>
      <vt:lpstr>PowerPoint 演示文稿</vt:lpstr>
      <vt:lpstr>4.1 项目测试结果说明</vt:lpstr>
      <vt:lpstr>PowerPoint 演示文稿</vt:lpstr>
      <vt:lpstr>5.1 作品演示播放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神经蛙</cp:lastModifiedBy>
  <cp:revision>77</cp:revision>
  <dcterms:created xsi:type="dcterms:W3CDTF">2024-08-05T03:21:00Z</dcterms:created>
  <dcterms:modified xsi:type="dcterms:W3CDTF">2026-05-29T07:28:23Z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635092E4E9B944459AE593E852D97D2E_13</vt:lpwstr>
  </property>
  <property fmtid="{D5CDD505-2E9C-101B-9397-08002B2CF9AE}" pid="3" name="KSOProductBuildVer">
    <vt:lpwstr>2052-12.1.0.25865</vt:lpwstr>
  </property>
</Properties>
</file>